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51"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Lst>
  <p:sldSz cx="9144000" cy="6858000" type="screen4x3"/>
  <p:notesSz cx="6858000" cy="9144000"/>
  <p:embeddedFontLst>
    <p:embeddedFont>
      <p:font typeface="Impact" panose="020B0806030902050204" pitchFamily="34" charset="0"/>
      <p:regular r:id="rId20"/>
    </p:embeddedFont>
    <p:embeddedFont>
      <p:font typeface="Arial Black" panose="020B0A04020102020204" pitchFamily="34" charset="0"/>
      <p:bold r:id="rId21"/>
    </p:embeddedFont>
    <p:embeddedFont>
      <p:font typeface="Arial Unicode MS" panose="020B0604020202020204" pitchFamily="34" charset="-128"/>
      <p:regular r:id="rId22"/>
    </p:embeddedFont>
  </p:embeddedFontLst>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72" autoAdjust="0"/>
    <p:restoredTop sz="92226" autoAdjust="0"/>
  </p:normalViewPr>
  <p:slideViewPr>
    <p:cSldViewPr>
      <p:cViewPr varScale="1">
        <p:scale>
          <a:sx n="67" d="100"/>
          <a:sy n="67" d="100"/>
        </p:scale>
        <p:origin x="-1458"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3.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4.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5.png"/></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ctrTitle"/>
          </p:nvPr>
        </p:nvSpPr>
        <p:spPr>
          <a:xfrm>
            <a:off x="1219200" y="2133600"/>
            <a:ext cx="6705600" cy="1905000"/>
          </a:xfrm>
        </p:spPr>
        <p:txBody>
          <a:bodyPr/>
          <a:lstStyle>
            <a:lvl1pPr algn="ctr">
              <a:defRPr sz="4400"/>
            </a:lvl1pPr>
          </a:lstStyle>
          <a:p>
            <a:pPr lvl="0"/>
            <a:r>
              <a:rPr lang="en-US" altLang="en-US" noProof="0" smtClean="0"/>
              <a:t>Click to edit Master title style</a:t>
            </a:r>
          </a:p>
        </p:txBody>
      </p:sp>
      <p:sp>
        <p:nvSpPr>
          <p:cNvPr id="26627" name="Rectangle 3"/>
          <p:cNvSpPr>
            <a:spLocks noGrp="1" noChangeArrowheads="1"/>
          </p:cNvSpPr>
          <p:nvPr>
            <p:ph type="subTitle" idx="1"/>
          </p:nvPr>
        </p:nvSpPr>
        <p:spPr>
          <a:xfrm>
            <a:off x="1143000" y="4419600"/>
            <a:ext cx="6858000" cy="685800"/>
          </a:xfrm>
        </p:spPr>
        <p:txBody>
          <a:bodyPr/>
          <a:lstStyle>
            <a:lvl1pPr marL="0" indent="0" algn="ctr">
              <a:buFontTx/>
              <a:buNone/>
              <a:defRPr/>
            </a:lvl1pPr>
          </a:lstStyle>
          <a:p>
            <a:pPr lvl="0"/>
            <a:r>
              <a:rPr lang="en-US" altLang="en-US" noProof="0" smtClean="0"/>
              <a:t>Click to edit Master subtitle style</a:t>
            </a:r>
          </a:p>
        </p:txBody>
      </p:sp>
      <p:sp>
        <p:nvSpPr>
          <p:cNvPr id="26628" name="Rectangle 4"/>
          <p:cNvSpPr>
            <a:spLocks noGrp="1" noChangeArrowheads="1"/>
          </p:cNvSpPr>
          <p:nvPr>
            <p:ph type="dt" sz="half" idx="2"/>
          </p:nvPr>
        </p:nvSpPr>
        <p:spPr>
          <a:xfrm>
            <a:off x="228600" y="6248400"/>
            <a:ext cx="1905000" cy="457200"/>
          </a:xfrm>
        </p:spPr>
        <p:txBody>
          <a:bodyPr/>
          <a:lstStyle>
            <a:lvl1pPr>
              <a:defRPr/>
            </a:lvl1pPr>
          </a:lstStyle>
          <a:p>
            <a:endParaRPr lang="en-US" altLang="en-US"/>
          </a:p>
        </p:txBody>
      </p:sp>
      <p:sp>
        <p:nvSpPr>
          <p:cNvPr id="26629" name="Rectangle 5"/>
          <p:cNvSpPr>
            <a:spLocks noGrp="1" noChangeArrowheads="1"/>
          </p:cNvSpPr>
          <p:nvPr>
            <p:ph type="ftr" sz="quarter" idx="3"/>
          </p:nvPr>
        </p:nvSpPr>
        <p:spPr>
          <a:xfrm>
            <a:off x="2362200" y="6248400"/>
            <a:ext cx="4343400" cy="457200"/>
          </a:xfrm>
        </p:spPr>
        <p:txBody>
          <a:bodyPr/>
          <a:lstStyle>
            <a:lvl1pPr>
              <a:defRPr/>
            </a:lvl1pPr>
          </a:lstStyle>
          <a:p>
            <a:endParaRPr lang="en-US" altLang="en-US"/>
          </a:p>
        </p:txBody>
      </p:sp>
      <p:sp>
        <p:nvSpPr>
          <p:cNvPr id="26630" name="Rectangle 6"/>
          <p:cNvSpPr>
            <a:spLocks noGrp="1" noChangeArrowheads="1"/>
          </p:cNvSpPr>
          <p:nvPr>
            <p:ph type="sldNum" sz="quarter" idx="4"/>
          </p:nvPr>
        </p:nvSpPr>
        <p:spPr>
          <a:xfrm>
            <a:off x="7010400" y="6248400"/>
            <a:ext cx="1905000" cy="457200"/>
          </a:xfrm>
        </p:spPr>
        <p:txBody>
          <a:bodyPr/>
          <a:lstStyle>
            <a:lvl1pPr>
              <a:defRPr/>
            </a:lvl1pPr>
          </a:lstStyle>
          <a:p>
            <a:fld id="{BA1F9C7E-FFA5-4809-938C-6C029453D196}" type="slidenum">
              <a:rPr lang="en-US" altLang="en-US"/>
              <a:pPr/>
              <a:t>‹#›</a:t>
            </a:fld>
            <a:endParaRPr lang="en-US" altLang="en-US"/>
          </a:p>
        </p:txBody>
      </p:sp>
    </p:spTree>
  </p:cSld>
  <p:clrMapOvr>
    <a:masterClrMapping/>
  </p:clrMapOvr>
  <p:transition>
    <p:zoom dir="in"/>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563542C1-217A-4391-911F-EACC2B19819D}" type="slidenum">
              <a:rPr lang="en-US" altLang="en-US"/>
              <a:pPr/>
              <a:t>‹#›</a:t>
            </a:fld>
            <a:endParaRPr lang="en-US" altLang="en-US"/>
          </a:p>
        </p:txBody>
      </p:sp>
    </p:spTree>
    <p:extLst>
      <p:ext uri="{BB962C8B-B14F-4D97-AF65-F5344CB8AC3E}">
        <p14:creationId xmlns:p14="http://schemas.microsoft.com/office/powerpoint/2010/main" val="3920408343"/>
      </p:ext>
    </p:extLst>
  </p:cSld>
  <p:clrMapOvr>
    <a:masterClrMapping/>
  </p:clrMapOvr>
  <p:transition>
    <p:zoom dir="in"/>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304800"/>
            <a:ext cx="16002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133600" y="304800"/>
            <a:ext cx="46482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D034F61-84AA-4B26-9574-AAFFDE68F5A8}" type="slidenum">
              <a:rPr lang="en-US" altLang="en-US"/>
              <a:pPr/>
              <a:t>‹#›</a:t>
            </a:fld>
            <a:endParaRPr lang="en-US" altLang="en-US"/>
          </a:p>
        </p:txBody>
      </p:sp>
    </p:spTree>
    <p:extLst>
      <p:ext uri="{BB962C8B-B14F-4D97-AF65-F5344CB8AC3E}">
        <p14:creationId xmlns:p14="http://schemas.microsoft.com/office/powerpoint/2010/main" val="1551416745"/>
      </p:ext>
    </p:extLst>
  </p:cSld>
  <p:clrMapOvr>
    <a:masterClrMapping/>
  </p:clrMapOvr>
  <p:transition>
    <p:zoom dir="in"/>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133600" y="304800"/>
            <a:ext cx="6400800" cy="14478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2133600" y="1981200"/>
            <a:ext cx="3124200" cy="4038600"/>
          </a:xfrm>
        </p:spPr>
        <p:txBody>
          <a:bodyPr/>
          <a:lstStyle/>
          <a:p>
            <a:endParaRPr lang="en-US"/>
          </a:p>
        </p:txBody>
      </p:sp>
      <p:sp>
        <p:nvSpPr>
          <p:cNvPr id="4" name="Text Placeholder 3"/>
          <p:cNvSpPr>
            <a:spLocks noGrp="1"/>
          </p:cNvSpPr>
          <p:nvPr>
            <p:ph type="body" sz="half" idx="2"/>
          </p:nvPr>
        </p:nvSpPr>
        <p:spPr>
          <a:xfrm>
            <a:off x="5410200" y="1981200"/>
            <a:ext cx="31242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2133600" y="6248400"/>
            <a:ext cx="12954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3886200" y="6248400"/>
            <a:ext cx="28956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7239000" y="6248400"/>
            <a:ext cx="1295400" cy="457200"/>
          </a:xfrm>
        </p:spPr>
        <p:txBody>
          <a:bodyPr/>
          <a:lstStyle>
            <a:lvl1pPr>
              <a:defRPr/>
            </a:lvl1pPr>
          </a:lstStyle>
          <a:p>
            <a:fld id="{45DC70F8-F9AE-49CA-86FE-9AB454387E00}" type="slidenum">
              <a:rPr lang="en-US" altLang="en-US"/>
              <a:pPr/>
              <a:t>‹#›</a:t>
            </a:fld>
            <a:endParaRPr lang="en-US" altLang="en-US"/>
          </a:p>
        </p:txBody>
      </p:sp>
    </p:spTree>
    <p:extLst>
      <p:ext uri="{BB962C8B-B14F-4D97-AF65-F5344CB8AC3E}">
        <p14:creationId xmlns:p14="http://schemas.microsoft.com/office/powerpoint/2010/main" val="4065844966"/>
      </p:ext>
    </p:extLst>
  </p:cSld>
  <p:clrMapOvr>
    <a:masterClrMapping/>
  </p:clrMapOvr>
  <p:transition>
    <p:zoom dir="in"/>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4DBBEBD6-9C2A-4B4C-92F1-03D35C6ECBBF}" type="slidenum">
              <a:rPr lang="en-US" altLang="en-US"/>
              <a:pPr/>
              <a:t>‹#›</a:t>
            </a:fld>
            <a:endParaRPr lang="en-US" altLang="en-US"/>
          </a:p>
        </p:txBody>
      </p:sp>
    </p:spTree>
    <p:extLst>
      <p:ext uri="{BB962C8B-B14F-4D97-AF65-F5344CB8AC3E}">
        <p14:creationId xmlns:p14="http://schemas.microsoft.com/office/powerpoint/2010/main" val="1840499707"/>
      </p:ext>
    </p:extLst>
  </p:cSld>
  <p:clrMapOvr>
    <a:masterClrMapping/>
  </p:clrMapOvr>
  <p:transition>
    <p:zoom dir="in"/>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6AFFFDFB-8E9F-4F4F-83D2-1B14DC5145D6}" type="slidenum">
              <a:rPr lang="en-US" altLang="en-US"/>
              <a:pPr/>
              <a:t>‹#›</a:t>
            </a:fld>
            <a:endParaRPr lang="en-US" altLang="en-US"/>
          </a:p>
        </p:txBody>
      </p:sp>
    </p:spTree>
    <p:extLst>
      <p:ext uri="{BB962C8B-B14F-4D97-AF65-F5344CB8AC3E}">
        <p14:creationId xmlns:p14="http://schemas.microsoft.com/office/powerpoint/2010/main" val="2552493185"/>
      </p:ext>
    </p:extLst>
  </p:cSld>
  <p:clrMapOvr>
    <a:masterClrMapping/>
  </p:clrMapOvr>
  <p:transition>
    <p:zoom dir="in"/>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1336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4102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A87E8A34-5968-4BC8-A39C-36EEA3B0EB40}" type="slidenum">
              <a:rPr lang="en-US" altLang="en-US"/>
              <a:pPr/>
              <a:t>‹#›</a:t>
            </a:fld>
            <a:endParaRPr lang="en-US" altLang="en-US"/>
          </a:p>
        </p:txBody>
      </p:sp>
    </p:spTree>
    <p:extLst>
      <p:ext uri="{BB962C8B-B14F-4D97-AF65-F5344CB8AC3E}">
        <p14:creationId xmlns:p14="http://schemas.microsoft.com/office/powerpoint/2010/main" val="2426804040"/>
      </p:ext>
    </p:extLst>
  </p:cSld>
  <p:clrMapOvr>
    <a:masterClrMapping/>
  </p:clrMapOvr>
  <p:transition>
    <p:zoom dir="in"/>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BD195097-881F-4792-9D20-71E1029C838D}" type="slidenum">
              <a:rPr lang="en-US" altLang="en-US"/>
              <a:pPr/>
              <a:t>‹#›</a:t>
            </a:fld>
            <a:endParaRPr lang="en-US" altLang="en-US"/>
          </a:p>
        </p:txBody>
      </p:sp>
    </p:spTree>
    <p:extLst>
      <p:ext uri="{BB962C8B-B14F-4D97-AF65-F5344CB8AC3E}">
        <p14:creationId xmlns:p14="http://schemas.microsoft.com/office/powerpoint/2010/main" val="2835381935"/>
      </p:ext>
    </p:extLst>
  </p:cSld>
  <p:clrMapOvr>
    <a:masterClrMapping/>
  </p:clrMapOvr>
  <p:transition>
    <p:zoom dir="in"/>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0830B491-7A5D-4870-ADFC-3BB06CD55FA0}" type="slidenum">
              <a:rPr lang="en-US" altLang="en-US"/>
              <a:pPr/>
              <a:t>‹#›</a:t>
            </a:fld>
            <a:endParaRPr lang="en-US" altLang="en-US"/>
          </a:p>
        </p:txBody>
      </p:sp>
    </p:spTree>
    <p:extLst>
      <p:ext uri="{BB962C8B-B14F-4D97-AF65-F5344CB8AC3E}">
        <p14:creationId xmlns:p14="http://schemas.microsoft.com/office/powerpoint/2010/main" val="4077083038"/>
      </p:ext>
    </p:extLst>
  </p:cSld>
  <p:clrMapOvr>
    <a:masterClrMapping/>
  </p:clrMapOvr>
  <p:transition>
    <p:zoom dir="in"/>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9F620C11-8400-4325-9C17-165551170880}" type="slidenum">
              <a:rPr lang="en-US" altLang="en-US"/>
              <a:pPr/>
              <a:t>‹#›</a:t>
            </a:fld>
            <a:endParaRPr lang="en-US" altLang="en-US"/>
          </a:p>
        </p:txBody>
      </p:sp>
    </p:spTree>
    <p:extLst>
      <p:ext uri="{BB962C8B-B14F-4D97-AF65-F5344CB8AC3E}">
        <p14:creationId xmlns:p14="http://schemas.microsoft.com/office/powerpoint/2010/main" val="2984855243"/>
      </p:ext>
    </p:extLst>
  </p:cSld>
  <p:clrMapOvr>
    <a:masterClrMapping/>
  </p:clrMapOvr>
  <p:transition>
    <p:zoom dir="in"/>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6973EBC0-7FF9-447E-876C-3344189E6F11}" type="slidenum">
              <a:rPr lang="en-US" altLang="en-US"/>
              <a:pPr/>
              <a:t>‹#›</a:t>
            </a:fld>
            <a:endParaRPr lang="en-US" altLang="en-US"/>
          </a:p>
        </p:txBody>
      </p:sp>
    </p:spTree>
    <p:extLst>
      <p:ext uri="{BB962C8B-B14F-4D97-AF65-F5344CB8AC3E}">
        <p14:creationId xmlns:p14="http://schemas.microsoft.com/office/powerpoint/2010/main" val="2114970352"/>
      </p:ext>
    </p:extLst>
  </p:cSld>
  <p:clrMapOvr>
    <a:masterClrMapping/>
  </p:clrMapOvr>
  <p:transition>
    <p:zoom dir="in"/>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4879C97A-C06A-46AF-8347-2A3F3E20A9D0}" type="slidenum">
              <a:rPr lang="en-US" altLang="en-US"/>
              <a:pPr/>
              <a:t>‹#›</a:t>
            </a:fld>
            <a:endParaRPr lang="en-US" altLang="en-US"/>
          </a:p>
        </p:txBody>
      </p:sp>
    </p:spTree>
    <p:extLst>
      <p:ext uri="{BB962C8B-B14F-4D97-AF65-F5344CB8AC3E}">
        <p14:creationId xmlns:p14="http://schemas.microsoft.com/office/powerpoint/2010/main" val="1999139243"/>
      </p:ext>
    </p:extLst>
  </p:cSld>
  <p:clrMapOvr>
    <a:masterClrMapping/>
  </p:clrMapOvr>
  <p:transition>
    <p:zoom dir="in"/>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2133600" y="304800"/>
            <a:ext cx="64008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5603" name="Rectangle 3"/>
          <p:cNvSpPr>
            <a:spLocks noGrp="1" noChangeArrowheads="1"/>
          </p:cNvSpPr>
          <p:nvPr>
            <p:ph type="body" idx="1"/>
          </p:nvPr>
        </p:nvSpPr>
        <p:spPr bwMode="auto">
          <a:xfrm>
            <a:off x="2133600" y="1981200"/>
            <a:ext cx="64008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5604" name="Rectangle 4"/>
          <p:cNvSpPr>
            <a:spLocks noGrp="1" noChangeArrowheads="1"/>
          </p:cNvSpPr>
          <p:nvPr>
            <p:ph type="dt" sz="half" idx="2"/>
          </p:nvPr>
        </p:nvSpPr>
        <p:spPr bwMode="auto">
          <a:xfrm>
            <a:off x="2133600" y="62484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lvl1pPr>
          </a:lstStyle>
          <a:p>
            <a:endParaRPr lang="en-US" altLang="en-US"/>
          </a:p>
        </p:txBody>
      </p:sp>
      <p:sp>
        <p:nvSpPr>
          <p:cNvPr id="25605" name="Rectangle 5"/>
          <p:cNvSpPr>
            <a:spLocks noGrp="1" noChangeArrowheads="1"/>
          </p:cNvSpPr>
          <p:nvPr>
            <p:ph type="ftr" sz="quarter" idx="3"/>
          </p:nvPr>
        </p:nvSpPr>
        <p:spPr bwMode="auto">
          <a:xfrm>
            <a:off x="3886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lvl1pPr>
          </a:lstStyle>
          <a:p>
            <a:endParaRPr lang="en-US" altLang="en-US"/>
          </a:p>
        </p:txBody>
      </p:sp>
      <p:sp>
        <p:nvSpPr>
          <p:cNvPr id="25606" name="Rectangle 6"/>
          <p:cNvSpPr>
            <a:spLocks noGrp="1" noChangeArrowheads="1"/>
          </p:cNvSpPr>
          <p:nvPr>
            <p:ph type="sldNum" sz="quarter" idx="4"/>
          </p:nvPr>
        </p:nvSpPr>
        <p:spPr bwMode="auto">
          <a:xfrm>
            <a:off x="7239000" y="62484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lvl1pPr>
          </a:lstStyle>
          <a:p>
            <a:fld id="{D0147299-8D5B-4EA6-B2C7-0D9ACE4F929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Lst>
  <p:transition>
    <p:zoom dir="in"/>
  </p:transition>
  <p:timing>
    <p:tnLst>
      <p:par>
        <p:cTn id="1" dur="indefinite" restart="never" nodeType="tmRoot"/>
      </p:par>
    </p:tnLst>
  </p:timing>
  <p:txStyles>
    <p:titleStyle>
      <a:lvl1pPr algn="l" rtl="0" fontAlgn="base">
        <a:lnSpc>
          <a:spcPct val="80000"/>
        </a:lnSpc>
        <a:spcBef>
          <a:spcPct val="0"/>
        </a:spcBef>
        <a:spcAft>
          <a:spcPct val="0"/>
        </a:spcAft>
        <a:defRPr sz="4000">
          <a:solidFill>
            <a:schemeClr val="tx2"/>
          </a:solidFill>
          <a:latin typeface="+mj-lt"/>
          <a:ea typeface="+mj-ea"/>
          <a:cs typeface="+mj-cs"/>
        </a:defRPr>
      </a:lvl1pPr>
      <a:lvl2pPr algn="l" rtl="0" fontAlgn="base">
        <a:lnSpc>
          <a:spcPct val="80000"/>
        </a:lnSpc>
        <a:spcBef>
          <a:spcPct val="0"/>
        </a:spcBef>
        <a:spcAft>
          <a:spcPct val="0"/>
        </a:spcAft>
        <a:defRPr sz="4000">
          <a:solidFill>
            <a:schemeClr val="tx2"/>
          </a:solidFill>
          <a:latin typeface="Arial Black" pitchFamily="34" charset="0"/>
        </a:defRPr>
      </a:lvl2pPr>
      <a:lvl3pPr algn="l" rtl="0" fontAlgn="base">
        <a:lnSpc>
          <a:spcPct val="80000"/>
        </a:lnSpc>
        <a:spcBef>
          <a:spcPct val="0"/>
        </a:spcBef>
        <a:spcAft>
          <a:spcPct val="0"/>
        </a:spcAft>
        <a:defRPr sz="4000">
          <a:solidFill>
            <a:schemeClr val="tx2"/>
          </a:solidFill>
          <a:latin typeface="Arial Black" pitchFamily="34" charset="0"/>
        </a:defRPr>
      </a:lvl3pPr>
      <a:lvl4pPr algn="l" rtl="0" fontAlgn="base">
        <a:lnSpc>
          <a:spcPct val="80000"/>
        </a:lnSpc>
        <a:spcBef>
          <a:spcPct val="0"/>
        </a:spcBef>
        <a:spcAft>
          <a:spcPct val="0"/>
        </a:spcAft>
        <a:defRPr sz="4000">
          <a:solidFill>
            <a:schemeClr val="tx2"/>
          </a:solidFill>
          <a:latin typeface="Arial Black" pitchFamily="34" charset="0"/>
        </a:defRPr>
      </a:lvl4pPr>
      <a:lvl5pPr algn="l" rtl="0" fontAlgn="base">
        <a:lnSpc>
          <a:spcPct val="80000"/>
        </a:lnSpc>
        <a:spcBef>
          <a:spcPct val="0"/>
        </a:spcBef>
        <a:spcAft>
          <a:spcPct val="0"/>
        </a:spcAft>
        <a:defRPr sz="4000">
          <a:solidFill>
            <a:schemeClr val="tx2"/>
          </a:solidFill>
          <a:latin typeface="Arial Black" pitchFamily="34" charset="0"/>
        </a:defRPr>
      </a:lvl5pPr>
      <a:lvl6pPr marL="457200" algn="l" rtl="0" fontAlgn="base">
        <a:lnSpc>
          <a:spcPct val="80000"/>
        </a:lnSpc>
        <a:spcBef>
          <a:spcPct val="0"/>
        </a:spcBef>
        <a:spcAft>
          <a:spcPct val="0"/>
        </a:spcAft>
        <a:defRPr sz="4000">
          <a:solidFill>
            <a:schemeClr val="tx2"/>
          </a:solidFill>
          <a:latin typeface="Arial Black" pitchFamily="34" charset="0"/>
        </a:defRPr>
      </a:lvl6pPr>
      <a:lvl7pPr marL="914400" algn="l" rtl="0" fontAlgn="base">
        <a:lnSpc>
          <a:spcPct val="80000"/>
        </a:lnSpc>
        <a:spcBef>
          <a:spcPct val="0"/>
        </a:spcBef>
        <a:spcAft>
          <a:spcPct val="0"/>
        </a:spcAft>
        <a:defRPr sz="4000">
          <a:solidFill>
            <a:schemeClr val="tx2"/>
          </a:solidFill>
          <a:latin typeface="Arial Black" pitchFamily="34" charset="0"/>
        </a:defRPr>
      </a:lvl7pPr>
      <a:lvl8pPr marL="1371600" algn="l" rtl="0" fontAlgn="base">
        <a:lnSpc>
          <a:spcPct val="80000"/>
        </a:lnSpc>
        <a:spcBef>
          <a:spcPct val="0"/>
        </a:spcBef>
        <a:spcAft>
          <a:spcPct val="0"/>
        </a:spcAft>
        <a:defRPr sz="4000">
          <a:solidFill>
            <a:schemeClr val="tx2"/>
          </a:solidFill>
          <a:latin typeface="Arial Black" pitchFamily="34" charset="0"/>
        </a:defRPr>
      </a:lvl8pPr>
      <a:lvl9pPr marL="1828800" algn="l" rtl="0" fontAlgn="base">
        <a:lnSpc>
          <a:spcPct val="80000"/>
        </a:lnSpc>
        <a:spcBef>
          <a:spcPct val="0"/>
        </a:spcBef>
        <a:spcAft>
          <a:spcPct val="0"/>
        </a:spcAft>
        <a:defRPr sz="4000">
          <a:solidFill>
            <a:schemeClr val="tx2"/>
          </a:solidFill>
          <a:latin typeface="Arial Black"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hyperlink" Target="http://www.revelationandcreation.com/" TargetMode="Externa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ce.eng.usf.edu/pharos/wonders/faq.html#painting" TargetMode="External"/><Relationship Id="rId2" Type="http://schemas.openxmlformats.org/officeDocument/2006/relationships/hyperlink" Target="http://ce.eng.usf.edu/pharos/wonders/Gallery/gardens_color.jpg" TargetMode="Externa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hyperlink" Target="http://ce.eng.usf.edu/pharos/wonders/faq.html#painting" TargetMode="External"/><Relationship Id="rId2" Type="http://schemas.openxmlformats.org/officeDocument/2006/relationships/hyperlink" Target="http://ce.eng.usf.edu/pharos/wonders/Gallery/pharos_color.jpg" TargetMode="Externa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ce.eng.usf.edu/pharos/wonders/Gallery/pyramid2.jpg" TargetMode="Externa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6.xml"/><Relationship Id="rId1" Type="http://schemas.openxmlformats.org/officeDocument/2006/relationships/vmlDrawing" Target="../drawings/vmlDrawing6.v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6.xml"/><Relationship Id="rId1" Type="http://schemas.openxmlformats.org/officeDocument/2006/relationships/vmlDrawing" Target="../drawings/vmlDrawing7.v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6.xml"/><Relationship Id="rId1" Type="http://schemas.openxmlformats.org/officeDocument/2006/relationships/vmlDrawing" Target="../drawings/vmlDrawing8.v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6.xml"/><Relationship Id="rId1" Type="http://schemas.openxmlformats.org/officeDocument/2006/relationships/vmlDrawing" Target="../drawings/vmlDrawing9.v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http://www.the-eye.com/gifs/asiamap.gif" TargetMode="External"/><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hyperlink" Target="http://ce.eng.usf.edu/pharos/wonders/faq.html#painting" TargetMode="External"/><Relationship Id="rId2" Type="http://schemas.openxmlformats.org/officeDocument/2006/relationships/hyperlink" Target="http://ce.eng.usf.edu/pharos/wonders/Gallery/mausoleum_color.jpg" TargetMode="Externa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hyperlink" Target="http://ce.eng.usf.edu/pharos/wonders/faq.html#painting" TargetMode="External"/><Relationship Id="rId2" Type="http://schemas.openxmlformats.org/officeDocument/2006/relationships/hyperlink" Target="http://ce.eng.usf.edu/pharos/wonders/Gallery/zeus_color.jpg" TargetMode="Externa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hyperlink" Target="http://ce.eng.usf.edu/pharos/wonders/faq.html#painting" TargetMode="External"/><Relationship Id="rId2" Type="http://schemas.openxmlformats.org/officeDocument/2006/relationships/hyperlink" Target="http://ce.eng.usf.edu/pharos/wonders/Gallery/colossus_color.jpg" TargetMode="Externa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2052" name="Object 4"/>
          <p:cNvGraphicFramePr>
            <a:graphicFrameLocks noChangeAspect="1"/>
          </p:cNvGraphicFramePr>
          <p:nvPr/>
        </p:nvGraphicFramePr>
        <p:xfrm>
          <a:off x="457200" y="533400"/>
          <a:ext cx="8229600" cy="5453063"/>
        </p:xfrm>
        <a:graphic>
          <a:graphicData uri="http://schemas.openxmlformats.org/presentationml/2006/ole">
            <mc:AlternateContent xmlns:mc="http://schemas.openxmlformats.org/markup-compatibility/2006">
              <mc:Choice xmlns:v="urn:schemas-microsoft-com:vml" Requires="v">
                <p:oleObj spid="_x0000_s4098" name="Photo Editor Photo" r:id="rId3" imgW="4657143" imgH="3086531" progId="MSPhotoEd.3">
                  <p:embed/>
                </p:oleObj>
              </mc:Choice>
              <mc:Fallback>
                <p:oleObj name="Photo Editor Photo" r:id="rId3" imgW="4657143" imgH="3086531"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533400"/>
                        <a:ext cx="8229600" cy="545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0" name="Rectangle 2"/>
          <p:cNvSpPr>
            <a:spLocks noGrp="1" noChangeArrowheads="1"/>
          </p:cNvSpPr>
          <p:nvPr>
            <p:ph type="ctrTitle"/>
          </p:nvPr>
        </p:nvSpPr>
        <p:spPr>
          <a:xfrm>
            <a:off x="1219200" y="2335213"/>
            <a:ext cx="6705600" cy="1481137"/>
          </a:xfrm>
        </p:spPr>
        <p:txBody>
          <a:bodyPr>
            <a:prstTxWarp prst="textPlain">
              <a:avLst/>
            </a:prstTxWarp>
            <a:scene3d>
              <a:camera prst="orthographicFront">
                <a:rot lat="0" lon="0" rev="0"/>
              </a:camera>
              <a:lightRig rig="glow" dir="t">
                <a:rot lat="0" lon="0" rev="3600000"/>
              </a:lightRig>
            </a:scene3d>
            <a:sp3d extrusionH="57150" prstMaterial="softEdge">
              <a:bevelT w="29210" h="16510" prst="riblet"/>
              <a:contourClr>
                <a:schemeClr val="accent4">
                  <a:alpha val="95000"/>
                </a:schemeClr>
              </a:contourClr>
            </a:sp3d>
          </a:bodyPr>
          <a:lstStyle/>
          <a:p>
            <a:r>
              <a:rPr lang="en-US" altLang="en-US" sz="88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Sceptre" pitchFamily="2" charset="0"/>
              </a:rPr>
              <a:t>Ephesus</a:t>
            </a:r>
          </a:p>
        </p:txBody>
      </p:sp>
      <p:sp>
        <p:nvSpPr>
          <p:cNvPr id="2051" name="Rectangle 3"/>
          <p:cNvSpPr>
            <a:spLocks noGrp="1" noChangeArrowheads="1"/>
          </p:cNvSpPr>
          <p:nvPr>
            <p:ph type="subTitle" idx="1"/>
          </p:nvPr>
        </p:nvSpPr>
        <p:spPr>
          <a:xfrm>
            <a:off x="5257800" y="6019800"/>
            <a:ext cx="3429000" cy="609600"/>
          </a:xfrm>
          <a:solidFill>
            <a:srgbClr val="3366FF">
              <a:alpha val="50000"/>
            </a:srgbClr>
          </a:solidFill>
          <a:ln/>
        </p:spPr>
        <p:txBody>
          <a:bodyPr>
            <a:scene3d>
              <a:camera prst="orthographicFront"/>
              <a:lightRig rig="balanced" dir="t">
                <a:rot lat="0" lon="0" rev="2100000"/>
              </a:lightRig>
            </a:scene3d>
            <a:sp3d extrusionH="57150" prstMaterial="metal">
              <a:bevelT w="38100" h="25400"/>
              <a:contourClr>
                <a:schemeClr val="bg2"/>
              </a:contourClr>
            </a:sp3d>
          </a:bodyPr>
          <a:lstStyle/>
          <a:p>
            <a:r>
              <a:rPr lang="en-US" altLang="en-US" b="1" dirty="0">
                <a:ln w="50800"/>
                <a:solidFill>
                  <a:schemeClr val="bg1">
                    <a:shade val="50000"/>
                  </a:schemeClr>
                </a:solidFill>
              </a:rPr>
              <a:t>Revelation 2:1-7</a:t>
            </a:r>
          </a:p>
        </p:txBody>
      </p:sp>
      <p:sp>
        <p:nvSpPr>
          <p:cNvPr id="2053" name="Text Box 5"/>
          <p:cNvSpPr txBox="1">
            <a:spLocks noChangeArrowheads="1"/>
          </p:cNvSpPr>
          <p:nvPr/>
        </p:nvSpPr>
        <p:spPr bwMode="auto">
          <a:xfrm>
            <a:off x="365125" y="61325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endParaRPr lang="en-US" altLang="en-US" sz="1800" b="0">
              <a:solidFill>
                <a:srgbClr val="336699"/>
              </a:solidFill>
              <a:latin typeface="Arial" pitchFamily="34" charset="0"/>
            </a:endParaRPr>
          </a:p>
        </p:txBody>
      </p:sp>
      <p:sp>
        <p:nvSpPr>
          <p:cNvPr id="2054" name="Rectangle 6">
            <a:hlinkClick r:id="rId5"/>
          </p:cNvPr>
          <p:cNvSpPr>
            <a:spLocks noChangeArrowheads="1"/>
          </p:cNvSpPr>
          <p:nvPr/>
        </p:nvSpPr>
        <p:spPr bwMode="auto">
          <a:xfrm>
            <a:off x="0" y="63246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400" b="0" i="1">
                <a:solidFill>
                  <a:srgbClr val="336699"/>
                </a:solidFill>
                <a:latin typeface="Arial" pitchFamily="34" charset="0"/>
              </a:rPr>
              <a:t>Wallace, Steven J.</a:t>
            </a:r>
            <a:endParaRPr lang="en-US" altLang="en-US" sz="1400" b="0">
              <a:solidFill>
                <a:srgbClr val="336699"/>
              </a:solidFill>
              <a:latin typeface="Arial" pitchFamily="34" charset="0"/>
            </a:endParaRPr>
          </a:p>
          <a:p>
            <a:r>
              <a:rPr lang="en-US" altLang="en-US" sz="1400" b="0">
                <a:solidFill>
                  <a:srgbClr val="336699"/>
                </a:solidFill>
                <a:latin typeface="Arial" pitchFamily="34" charset="0"/>
              </a:rPr>
              <a:t>www.RevelationAndCreation.com</a:t>
            </a:r>
          </a:p>
        </p:txBody>
      </p:sp>
    </p:spTree>
    <p:extLst>
      <p:ext uri="{BB962C8B-B14F-4D97-AF65-F5344CB8AC3E}">
        <p14:creationId xmlns:p14="http://schemas.microsoft.com/office/powerpoint/2010/main" val="808144441"/>
      </p:ext>
    </p:extLst>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iterate type="lt">
                                    <p:tmPct val="100000"/>
                                  </p:iterate>
                                  <p:childTnLst>
                                    <p:set>
                                      <p:cBhvr>
                                        <p:cTn id="6" dur="1" fill="hold">
                                          <p:stCondLst>
                                            <p:cond delay="0"/>
                                          </p:stCondLst>
                                        </p:cTn>
                                        <p:tgtEl>
                                          <p:spTgt spid="2050"/>
                                        </p:tgtEl>
                                        <p:attrNameLst>
                                          <p:attrName>style.visibility</p:attrName>
                                        </p:attrNameLst>
                                      </p:cBhvr>
                                      <p:to>
                                        <p:strVal val="visible"/>
                                      </p:to>
                                    </p:set>
                                    <p:animEffect transition="in" filter="dissolve">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45" name="Group 13"/>
          <p:cNvGrpSpPr>
            <a:grpSpLocks/>
          </p:cNvGrpSpPr>
          <p:nvPr/>
        </p:nvGrpSpPr>
        <p:grpSpPr bwMode="auto">
          <a:xfrm>
            <a:off x="3830637" y="1428750"/>
            <a:ext cx="2762250" cy="2151063"/>
            <a:chOff x="-15" y="743"/>
            <a:chExt cx="1740" cy="1355"/>
          </a:xfrm>
        </p:grpSpPr>
        <p:grpSp>
          <p:nvGrpSpPr>
            <p:cNvPr id="18443" name="Group 11"/>
            <p:cNvGrpSpPr>
              <a:grpSpLocks/>
            </p:cNvGrpSpPr>
            <p:nvPr/>
          </p:nvGrpSpPr>
          <p:grpSpPr bwMode="auto">
            <a:xfrm>
              <a:off x="0" y="758"/>
              <a:ext cx="1710" cy="1325"/>
              <a:chOff x="0" y="758"/>
              <a:chExt cx="1710" cy="1325"/>
            </a:xfrm>
          </p:grpSpPr>
          <p:grpSp>
            <p:nvGrpSpPr>
              <p:cNvPr id="18441" name="Group 9"/>
              <p:cNvGrpSpPr>
                <a:grpSpLocks/>
              </p:cNvGrpSpPr>
              <p:nvPr/>
            </p:nvGrpSpPr>
            <p:grpSpPr bwMode="auto">
              <a:xfrm>
                <a:off x="0" y="758"/>
                <a:ext cx="1710" cy="1325"/>
                <a:chOff x="-58" y="758"/>
                <a:chExt cx="1710" cy="1325"/>
              </a:xfrm>
            </p:grpSpPr>
            <p:sp>
              <p:nvSpPr>
                <p:cNvPr id="18438" name="Rectangle 6"/>
                <p:cNvSpPr>
                  <a:spLocks noChangeArrowheads="1"/>
                </p:cNvSpPr>
                <p:nvPr/>
              </p:nvSpPr>
              <p:spPr bwMode="auto">
                <a:xfrm>
                  <a:off x="0" y="758"/>
                  <a:ext cx="1652" cy="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0">
                      <a:hlinkClick r:id="rId2"/>
                    </a:rPr>
                    <a:t>  </a:t>
                  </a:r>
                  <a:r>
                    <a:rPr lang="en-US" altLang="en-US" sz="10800" b="0"/>
                    <a:t> </a:t>
                  </a:r>
                  <a:r>
                    <a:rPr lang="en-US" altLang="en-US" b="0"/>
                    <a:t>                             </a:t>
                  </a:r>
                </a:p>
              </p:txBody>
            </p:sp>
            <p:sp>
              <p:nvSpPr>
                <p:cNvPr id="18440" name="Rectangle 8"/>
                <p:cNvSpPr>
                  <a:spLocks noChangeArrowheads="1"/>
                </p:cNvSpPr>
                <p:nvPr/>
              </p:nvSpPr>
              <p:spPr bwMode="auto">
                <a:xfrm>
                  <a:off x="-58" y="1017"/>
                  <a:ext cx="11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0"/>
                    <a:t> </a:t>
                  </a:r>
                </a:p>
              </p:txBody>
            </p:sp>
          </p:grpSp>
          <p:sp>
            <p:nvSpPr>
              <p:cNvPr id="18442" name="Rectangle 10"/>
              <p:cNvSpPr>
                <a:spLocks noChangeArrowheads="1"/>
              </p:cNvSpPr>
              <p:nvPr/>
            </p:nvSpPr>
            <p:spPr bwMode="auto">
              <a:xfrm>
                <a:off x="0" y="758"/>
                <a:ext cx="1710" cy="1325"/>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8444" name="Rectangle 12"/>
            <p:cNvSpPr>
              <a:spLocks noChangeArrowheads="1"/>
            </p:cNvSpPr>
            <p:nvPr/>
          </p:nvSpPr>
          <p:spPr bwMode="auto">
            <a:xfrm>
              <a:off x="-15" y="743"/>
              <a:ext cx="1740" cy="1355"/>
            </a:xfrm>
            <a:prstGeom prst="rect">
              <a:avLst/>
            </a:prstGeom>
            <a:noFill/>
            <a:ln w="47625">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8447" name="Group 15"/>
          <p:cNvGrpSpPr>
            <a:grpSpLocks/>
          </p:cNvGrpSpPr>
          <p:nvPr/>
        </p:nvGrpSpPr>
        <p:grpSpPr bwMode="auto">
          <a:xfrm>
            <a:off x="1600200" y="250825"/>
            <a:ext cx="8216900" cy="6607175"/>
            <a:chOff x="-1892" y="0"/>
            <a:chExt cx="5176" cy="4162"/>
          </a:xfrm>
        </p:grpSpPr>
        <p:sp>
          <p:nvSpPr>
            <p:cNvPr id="18434" name="Rectangle 2"/>
            <p:cNvSpPr>
              <a:spLocks noChangeArrowheads="1"/>
            </p:cNvSpPr>
            <p:nvPr/>
          </p:nvSpPr>
          <p:spPr bwMode="auto">
            <a:xfrm>
              <a:off x="0" y="0"/>
              <a:ext cx="3284" cy="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1000" b="0">
                  <a:latin typeface="Arial Unicode MS" pitchFamily="34" charset="-128"/>
                </a:rPr>
                <a:t>  </a:t>
              </a:r>
              <a:r>
                <a:rPr lang="en-US" altLang="en-US" sz="8200" b="0">
                  <a:latin typeface="Arial Unicode MS" pitchFamily="34" charset="-128"/>
                </a:rPr>
                <a:t> </a:t>
              </a:r>
              <a:r>
                <a:rPr lang="en-US" altLang="en-US" sz="1000" b="0">
                  <a:latin typeface="Arial Unicode MS" pitchFamily="34" charset="-128"/>
                </a:rPr>
                <a:t>                                                                                                                                              </a:t>
              </a:r>
            </a:p>
          </p:txBody>
        </p:sp>
        <p:sp>
          <p:nvSpPr>
            <p:cNvPr id="18436" name="Rectangle 4"/>
            <p:cNvSpPr>
              <a:spLocks noChangeArrowheads="1"/>
            </p:cNvSpPr>
            <p:nvPr/>
          </p:nvSpPr>
          <p:spPr bwMode="auto">
            <a:xfrm>
              <a:off x="-58" y="125"/>
              <a:ext cx="116" cy="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900" b="0"/>
                <a:t/>
              </a:r>
              <a:br>
                <a:rPr lang="en-US" altLang="en-US" sz="900" b="0"/>
              </a:br>
              <a:endParaRPr lang="en-US" altLang="en-US" b="0"/>
            </a:p>
            <a:p>
              <a:pPr algn="ctr" eaLnBrk="0" hangingPunct="0"/>
              <a:endParaRPr lang="en-US" altLang="en-US" b="0"/>
            </a:p>
          </p:txBody>
        </p:sp>
        <p:sp>
          <p:nvSpPr>
            <p:cNvPr id="18437" name="Rectangle 5"/>
            <p:cNvSpPr>
              <a:spLocks noChangeArrowheads="1"/>
            </p:cNvSpPr>
            <p:nvPr/>
          </p:nvSpPr>
          <p:spPr bwMode="auto">
            <a:xfrm>
              <a:off x="0" y="758"/>
              <a:ext cx="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8446" name="Rectangle 14"/>
            <p:cNvSpPr>
              <a:spLocks noChangeArrowheads="1"/>
            </p:cNvSpPr>
            <p:nvPr/>
          </p:nvSpPr>
          <p:spPr bwMode="auto">
            <a:xfrm>
              <a:off x="-1892" y="2098"/>
              <a:ext cx="4752" cy="2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b="0" i="1" dirty="0">
                  <a:hlinkClick r:id="rId3"/>
                </a:rPr>
                <a:t>Painting ©</a:t>
              </a:r>
              <a:r>
                <a:rPr lang="en-US" altLang="en-US" sz="2300" b="0" i="1" dirty="0">
                  <a:hlinkClick r:id="rId3"/>
                </a:rPr>
                <a:t> M. Larrinaga</a:t>
              </a:r>
              <a:r>
                <a:rPr lang="en-US" altLang="en-US" sz="900" b="0" dirty="0"/>
                <a:t/>
              </a:r>
              <a:br>
                <a:rPr lang="en-US" altLang="en-US" sz="900" b="0" dirty="0"/>
              </a:br>
              <a:r>
                <a:rPr lang="en-US" altLang="en-US" sz="900" b="0" dirty="0"/>
                <a:t/>
              </a:r>
              <a:br>
                <a:rPr lang="en-US" altLang="en-US" sz="900" b="0" dirty="0"/>
              </a:br>
              <a:endParaRPr lang="en-US" altLang="en-US" b="0" dirty="0"/>
            </a:p>
            <a:p>
              <a:pPr algn="ctr" eaLnBrk="0" hangingPunct="0"/>
              <a:endParaRPr lang="en-US" altLang="en-US" sz="1600" dirty="0"/>
            </a:p>
            <a:p>
              <a:pPr algn="ctr" eaLnBrk="0" hangingPunct="0"/>
              <a:r>
                <a:rPr lang="en-US" altLang="en-US" sz="1600" dirty="0"/>
                <a:t>The approach to the Garden sloped like a hillside and the several parts of the structure rose from one another tier on tier... On all this, the earth had been piled... and was thickly planted with trees of every kind that, by their great size and other charm, gave pleasure to the beholder... The water machines [raised] the water in great abundance from the river, although no one outside could see it.</a:t>
              </a:r>
            </a:p>
            <a:p>
              <a:pPr algn="ctr" eaLnBrk="0" hangingPunct="0"/>
              <a:r>
                <a:rPr lang="en-US" altLang="en-US" sz="900" b="0" i="1" dirty="0" err="1"/>
                <a:t>Diodorus</a:t>
              </a:r>
              <a:r>
                <a:rPr lang="en-US" altLang="en-US" sz="900" b="0" i="1" dirty="0"/>
                <a:t> </a:t>
              </a:r>
              <a:r>
                <a:rPr lang="en-US" altLang="en-US" sz="900" b="0" i="1" dirty="0" err="1"/>
                <a:t>Siculus</a:t>
              </a:r>
              <a:r>
                <a:rPr lang="en-US" altLang="en-US" b="0" dirty="0"/>
                <a:t> </a:t>
              </a:r>
              <a:br>
                <a:rPr lang="en-US" altLang="en-US" b="0" dirty="0"/>
              </a:br>
              <a:endParaRPr lang="en-US" altLang="en-US" b="0" dirty="0"/>
            </a:p>
            <a:p>
              <a:pPr algn="ctr" eaLnBrk="0" hangingPunct="0"/>
              <a:endParaRPr lang="en-US" altLang="en-US" b="0" dirty="0"/>
            </a:p>
          </p:txBody>
        </p:sp>
      </p:grpSp>
      <p:pic>
        <p:nvPicPr>
          <p:cNvPr id="18435" name="Picture 3" descr="The Hanging Gardens of Babyl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6218" y="171450"/>
            <a:ext cx="4983163" cy="1314450"/>
          </a:xfrm>
          <a:prstGeom prst="rect">
            <a:avLst/>
          </a:prstGeom>
          <a:noFill/>
          <a:extLst>
            <a:ext uri="{909E8E84-426E-40DD-AFC4-6F175D3DCCD1}">
              <a14:hiddenFill xmlns:a14="http://schemas.microsoft.com/office/drawing/2010/main">
                <a:solidFill>
                  <a:srgbClr val="FFFFFF"/>
                </a:solidFill>
              </a14:hiddenFill>
            </a:ext>
          </a:extLst>
        </p:spPr>
      </p:pic>
      <p:pic>
        <p:nvPicPr>
          <p:cNvPr id="18439" name="Picture 7" descr="Picture">
            <a:hlinkClick r:id="rId2"/>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1643856"/>
            <a:ext cx="2286000" cy="171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02099"/>
      </p:ext>
    </p:extLst>
  </p:cSld>
  <p:clrMapOvr>
    <a:masterClrMapping/>
  </p:clrMapOvr>
  <p:transition>
    <p:zoom dir="in"/>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69" name="Group 13"/>
          <p:cNvGrpSpPr>
            <a:grpSpLocks/>
          </p:cNvGrpSpPr>
          <p:nvPr/>
        </p:nvGrpSpPr>
        <p:grpSpPr bwMode="auto">
          <a:xfrm>
            <a:off x="3983037" y="1706563"/>
            <a:ext cx="2762250" cy="2151062"/>
            <a:chOff x="-15" y="743"/>
            <a:chExt cx="1740" cy="1355"/>
          </a:xfrm>
        </p:grpSpPr>
        <p:grpSp>
          <p:nvGrpSpPr>
            <p:cNvPr id="19467" name="Group 11"/>
            <p:cNvGrpSpPr>
              <a:grpSpLocks/>
            </p:cNvGrpSpPr>
            <p:nvPr/>
          </p:nvGrpSpPr>
          <p:grpSpPr bwMode="auto">
            <a:xfrm>
              <a:off x="0" y="758"/>
              <a:ext cx="1710" cy="1325"/>
              <a:chOff x="0" y="758"/>
              <a:chExt cx="1710" cy="1325"/>
            </a:xfrm>
          </p:grpSpPr>
          <p:grpSp>
            <p:nvGrpSpPr>
              <p:cNvPr id="19465" name="Group 9"/>
              <p:cNvGrpSpPr>
                <a:grpSpLocks/>
              </p:cNvGrpSpPr>
              <p:nvPr/>
            </p:nvGrpSpPr>
            <p:grpSpPr bwMode="auto">
              <a:xfrm>
                <a:off x="0" y="758"/>
                <a:ext cx="1710" cy="1325"/>
                <a:chOff x="-58" y="758"/>
                <a:chExt cx="1710" cy="1325"/>
              </a:xfrm>
            </p:grpSpPr>
            <p:sp>
              <p:nvSpPr>
                <p:cNvPr id="19462" name="Rectangle 6"/>
                <p:cNvSpPr>
                  <a:spLocks noChangeArrowheads="1"/>
                </p:cNvSpPr>
                <p:nvPr/>
              </p:nvSpPr>
              <p:spPr bwMode="auto">
                <a:xfrm>
                  <a:off x="0" y="758"/>
                  <a:ext cx="1652" cy="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0">
                      <a:hlinkClick r:id="rId2"/>
                    </a:rPr>
                    <a:t>  </a:t>
                  </a:r>
                  <a:r>
                    <a:rPr lang="en-US" altLang="en-US" sz="10800" b="0"/>
                    <a:t> </a:t>
                  </a:r>
                  <a:r>
                    <a:rPr lang="en-US" altLang="en-US" b="0"/>
                    <a:t>                             </a:t>
                  </a:r>
                </a:p>
              </p:txBody>
            </p:sp>
            <p:sp>
              <p:nvSpPr>
                <p:cNvPr id="19464" name="Rectangle 8"/>
                <p:cNvSpPr>
                  <a:spLocks noChangeArrowheads="1"/>
                </p:cNvSpPr>
                <p:nvPr/>
              </p:nvSpPr>
              <p:spPr bwMode="auto">
                <a:xfrm>
                  <a:off x="-58" y="1017"/>
                  <a:ext cx="11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0"/>
                    <a:t> </a:t>
                  </a:r>
                </a:p>
              </p:txBody>
            </p:sp>
          </p:grpSp>
          <p:sp>
            <p:nvSpPr>
              <p:cNvPr id="19466" name="Rectangle 10"/>
              <p:cNvSpPr>
                <a:spLocks noChangeArrowheads="1"/>
              </p:cNvSpPr>
              <p:nvPr/>
            </p:nvSpPr>
            <p:spPr bwMode="auto">
              <a:xfrm>
                <a:off x="0" y="758"/>
                <a:ext cx="1710" cy="1325"/>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9468" name="Rectangle 12"/>
            <p:cNvSpPr>
              <a:spLocks noChangeArrowheads="1"/>
            </p:cNvSpPr>
            <p:nvPr/>
          </p:nvSpPr>
          <p:spPr bwMode="auto">
            <a:xfrm>
              <a:off x="-15" y="743"/>
              <a:ext cx="1740" cy="1355"/>
            </a:xfrm>
            <a:prstGeom prst="rect">
              <a:avLst/>
            </a:prstGeom>
            <a:noFill/>
            <a:ln w="47625">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9471" name="Group 15"/>
          <p:cNvGrpSpPr>
            <a:grpSpLocks/>
          </p:cNvGrpSpPr>
          <p:nvPr/>
        </p:nvGrpSpPr>
        <p:grpSpPr bwMode="auto">
          <a:xfrm>
            <a:off x="1676400" y="552450"/>
            <a:ext cx="7467600" cy="5753101"/>
            <a:chOff x="-384" y="0"/>
            <a:chExt cx="5760" cy="3624"/>
          </a:xfrm>
        </p:grpSpPr>
        <p:sp>
          <p:nvSpPr>
            <p:cNvPr id="19458" name="Rectangle 2"/>
            <p:cNvSpPr>
              <a:spLocks noChangeArrowheads="1"/>
            </p:cNvSpPr>
            <p:nvPr/>
          </p:nvSpPr>
          <p:spPr bwMode="auto">
            <a:xfrm>
              <a:off x="0" y="0"/>
              <a:ext cx="2844" cy="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1000" b="0">
                  <a:latin typeface="Arial Unicode MS" pitchFamily="34" charset="-128"/>
                </a:rPr>
                <a:t>  </a:t>
              </a:r>
              <a:r>
                <a:rPr lang="en-US" altLang="en-US" sz="7400" b="0">
                  <a:latin typeface="Arial Unicode MS" pitchFamily="34" charset="-128"/>
                </a:rPr>
                <a:t> </a:t>
              </a:r>
              <a:r>
                <a:rPr lang="en-US" altLang="en-US" sz="1000" b="0">
                  <a:latin typeface="Arial Unicode MS" pitchFamily="34" charset="-128"/>
                </a:rPr>
                <a:t>                                                                                                                          </a:t>
              </a:r>
            </a:p>
          </p:txBody>
        </p:sp>
        <p:sp>
          <p:nvSpPr>
            <p:cNvPr id="19460" name="Rectangle 4"/>
            <p:cNvSpPr>
              <a:spLocks noChangeArrowheads="1"/>
            </p:cNvSpPr>
            <p:nvPr/>
          </p:nvSpPr>
          <p:spPr bwMode="auto">
            <a:xfrm>
              <a:off x="-58" y="125"/>
              <a:ext cx="116" cy="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900" b="0"/>
                <a:t/>
              </a:r>
              <a:br>
                <a:rPr lang="en-US" altLang="en-US" sz="900" b="0"/>
              </a:br>
              <a:endParaRPr lang="en-US" altLang="en-US" b="0"/>
            </a:p>
            <a:p>
              <a:pPr algn="ctr" eaLnBrk="0" hangingPunct="0"/>
              <a:endParaRPr lang="en-US" altLang="en-US" b="0"/>
            </a:p>
          </p:txBody>
        </p:sp>
        <p:sp>
          <p:nvSpPr>
            <p:cNvPr id="19461" name="Rectangle 5"/>
            <p:cNvSpPr>
              <a:spLocks noChangeArrowheads="1"/>
            </p:cNvSpPr>
            <p:nvPr/>
          </p:nvSpPr>
          <p:spPr bwMode="auto">
            <a:xfrm>
              <a:off x="0" y="758"/>
              <a:ext cx="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9470" name="Rectangle 14"/>
            <p:cNvSpPr>
              <a:spLocks noChangeArrowheads="1"/>
            </p:cNvSpPr>
            <p:nvPr/>
          </p:nvSpPr>
          <p:spPr bwMode="auto">
            <a:xfrm>
              <a:off x="-384" y="2098"/>
              <a:ext cx="5760" cy="1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b="0" i="1" dirty="0">
                  <a:hlinkClick r:id="rId3"/>
                </a:rPr>
                <a:t>Painting ©</a:t>
              </a:r>
              <a:r>
                <a:rPr lang="en-US" altLang="en-US" sz="2300" b="0" i="1" dirty="0">
                  <a:hlinkClick r:id="rId3"/>
                </a:rPr>
                <a:t> M. Larrinaga</a:t>
              </a:r>
              <a:r>
                <a:rPr lang="en-US" altLang="en-US" sz="900" b="0" dirty="0"/>
                <a:t/>
              </a:r>
              <a:br>
                <a:rPr lang="en-US" altLang="en-US" sz="900" b="0" dirty="0"/>
              </a:br>
              <a:r>
                <a:rPr lang="en-US" altLang="en-US" sz="900" b="0" dirty="0"/>
                <a:t/>
              </a:r>
              <a:br>
                <a:rPr lang="en-US" altLang="en-US" sz="900" b="0" dirty="0"/>
              </a:br>
              <a:endParaRPr lang="en-US" altLang="en-US" b="0" dirty="0"/>
            </a:p>
            <a:p>
              <a:pPr algn="ctr" eaLnBrk="0" hangingPunct="0"/>
              <a:endParaRPr lang="en-US" altLang="en-US" sz="1600" dirty="0"/>
            </a:p>
            <a:p>
              <a:pPr algn="ctr" eaLnBrk="0" hangingPunct="0"/>
              <a:r>
                <a:rPr lang="en-US" altLang="en-US" sz="1600" dirty="0" err="1"/>
                <a:t>Sostratus</a:t>
              </a:r>
              <a:r>
                <a:rPr lang="en-US" altLang="en-US" sz="1600" dirty="0"/>
                <a:t>, the son of </a:t>
              </a:r>
              <a:r>
                <a:rPr lang="en-US" altLang="en-US" sz="1600" dirty="0" err="1"/>
                <a:t>Dexiphanes</a:t>
              </a:r>
              <a:r>
                <a:rPr lang="en-US" altLang="en-US" sz="1600" dirty="0"/>
                <a:t>, the </a:t>
              </a:r>
              <a:r>
                <a:rPr lang="en-US" altLang="en-US" sz="1600" dirty="0" err="1"/>
                <a:t>Cnidian</a:t>
              </a:r>
              <a:r>
                <a:rPr lang="en-US" altLang="en-US" sz="1600" dirty="0"/>
                <a:t>, dedicated this to the </a:t>
              </a:r>
              <a:r>
                <a:rPr lang="en-US" altLang="en-US" sz="1600" dirty="0" err="1"/>
                <a:t>Saviour</a:t>
              </a:r>
              <a:r>
                <a:rPr lang="en-US" altLang="en-US" sz="1600" dirty="0"/>
                <a:t> Gods, on behalf of those who sail the seas.</a:t>
              </a:r>
            </a:p>
            <a:p>
              <a:pPr algn="ctr" eaLnBrk="0" hangingPunct="0"/>
              <a:r>
                <a:rPr lang="en-US" altLang="en-US" sz="900" b="0" i="1" dirty="0"/>
                <a:t>Dedicatory inscription of the Lighthouse</a:t>
              </a:r>
              <a:r>
                <a:rPr lang="en-US" altLang="en-US" b="0" dirty="0"/>
                <a:t> </a:t>
              </a:r>
            </a:p>
            <a:p>
              <a:pPr algn="ctr" eaLnBrk="0" hangingPunct="0"/>
              <a:endParaRPr lang="en-US" altLang="en-US" b="0" dirty="0"/>
            </a:p>
          </p:txBody>
        </p:sp>
      </p:grpSp>
      <p:pic>
        <p:nvPicPr>
          <p:cNvPr id="19459" name="Picture 3" descr="The Lighthouse of Alexandr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1037" y="576263"/>
            <a:ext cx="4286250" cy="1177925"/>
          </a:xfrm>
          <a:prstGeom prst="rect">
            <a:avLst/>
          </a:prstGeom>
          <a:noFill/>
          <a:extLst>
            <a:ext uri="{909E8E84-426E-40DD-AFC4-6F175D3DCCD1}">
              <a14:hiddenFill xmlns:a14="http://schemas.microsoft.com/office/drawing/2010/main">
                <a:solidFill>
                  <a:srgbClr val="FFFFFF"/>
                </a:solidFill>
              </a14:hiddenFill>
            </a:ext>
          </a:extLst>
        </p:spPr>
      </p:pic>
      <p:pic>
        <p:nvPicPr>
          <p:cNvPr id="19463" name="Picture 7" descr="Picture">
            <a:hlinkClick r:id="rId2"/>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1943100"/>
            <a:ext cx="2286000" cy="171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6666079"/>
      </p:ext>
    </p:extLst>
  </p:cSld>
  <p:clrMapOvr>
    <a:masterClrMapping/>
  </p:clrMapOvr>
  <p:transition>
    <p:zoom dir="in"/>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93" name="Group 13"/>
          <p:cNvGrpSpPr>
            <a:grpSpLocks/>
          </p:cNvGrpSpPr>
          <p:nvPr/>
        </p:nvGrpSpPr>
        <p:grpSpPr bwMode="auto">
          <a:xfrm>
            <a:off x="3843911" y="1884362"/>
            <a:ext cx="2762250" cy="2151062"/>
            <a:chOff x="-15" y="743"/>
            <a:chExt cx="1740" cy="1355"/>
          </a:xfrm>
        </p:grpSpPr>
        <p:grpSp>
          <p:nvGrpSpPr>
            <p:cNvPr id="20491" name="Group 11"/>
            <p:cNvGrpSpPr>
              <a:grpSpLocks/>
            </p:cNvGrpSpPr>
            <p:nvPr/>
          </p:nvGrpSpPr>
          <p:grpSpPr bwMode="auto">
            <a:xfrm>
              <a:off x="0" y="758"/>
              <a:ext cx="1710" cy="1325"/>
              <a:chOff x="0" y="758"/>
              <a:chExt cx="1710" cy="1325"/>
            </a:xfrm>
          </p:grpSpPr>
          <p:grpSp>
            <p:nvGrpSpPr>
              <p:cNvPr id="20489" name="Group 9"/>
              <p:cNvGrpSpPr>
                <a:grpSpLocks/>
              </p:cNvGrpSpPr>
              <p:nvPr/>
            </p:nvGrpSpPr>
            <p:grpSpPr bwMode="auto">
              <a:xfrm>
                <a:off x="0" y="758"/>
                <a:ext cx="1710" cy="1325"/>
                <a:chOff x="-58" y="758"/>
                <a:chExt cx="1710" cy="1325"/>
              </a:xfrm>
            </p:grpSpPr>
            <p:sp>
              <p:nvSpPr>
                <p:cNvPr id="20486" name="Rectangle 6"/>
                <p:cNvSpPr>
                  <a:spLocks noChangeArrowheads="1"/>
                </p:cNvSpPr>
                <p:nvPr/>
              </p:nvSpPr>
              <p:spPr bwMode="auto">
                <a:xfrm>
                  <a:off x="0" y="758"/>
                  <a:ext cx="1652" cy="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0">
                      <a:hlinkClick r:id="rId2"/>
                    </a:rPr>
                    <a:t>  </a:t>
                  </a:r>
                  <a:r>
                    <a:rPr lang="en-US" altLang="en-US" sz="10800" b="0"/>
                    <a:t> </a:t>
                  </a:r>
                  <a:r>
                    <a:rPr lang="en-US" altLang="en-US" b="0"/>
                    <a:t>                             </a:t>
                  </a:r>
                </a:p>
              </p:txBody>
            </p:sp>
            <p:sp>
              <p:nvSpPr>
                <p:cNvPr id="20488" name="Rectangle 8"/>
                <p:cNvSpPr>
                  <a:spLocks noChangeArrowheads="1"/>
                </p:cNvSpPr>
                <p:nvPr/>
              </p:nvSpPr>
              <p:spPr bwMode="auto">
                <a:xfrm>
                  <a:off x="-58" y="1017"/>
                  <a:ext cx="11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0"/>
                    <a:t> </a:t>
                  </a:r>
                </a:p>
              </p:txBody>
            </p:sp>
          </p:grpSp>
          <p:sp>
            <p:nvSpPr>
              <p:cNvPr id="20490" name="Rectangle 10"/>
              <p:cNvSpPr>
                <a:spLocks noChangeArrowheads="1"/>
              </p:cNvSpPr>
              <p:nvPr/>
            </p:nvSpPr>
            <p:spPr bwMode="auto">
              <a:xfrm>
                <a:off x="0" y="758"/>
                <a:ext cx="1710" cy="1325"/>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0492" name="Rectangle 12"/>
            <p:cNvSpPr>
              <a:spLocks noChangeArrowheads="1"/>
            </p:cNvSpPr>
            <p:nvPr/>
          </p:nvSpPr>
          <p:spPr bwMode="auto">
            <a:xfrm>
              <a:off x="-15" y="743"/>
              <a:ext cx="1740" cy="1355"/>
            </a:xfrm>
            <a:prstGeom prst="rect">
              <a:avLst/>
            </a:prstGeom>
            <a:noFill/>
            <a:ln w="47625">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0495" name="Group 15"/>
          <p:cNvGrpSpPr>
            <a:grpSpLocks/>
          </p:cNvGrpSpPr>
          <p:nvPr/>
        </p:nvGrpSpPr>
        <p:grpSpPr bwMode="auto">
          <a:xfrm>
            <a:off x="2514600" y="533400"/>
            <a:ext cx="5791200" cy="6102350"/>
            <a:chOff x="-58" y="0"/>
            <a:chExt cx="2968" cy="3844"/>
          </a:xfrm>
        </p:grpSpPr>
        <p:sp>
          <p:nvSpPr>
            <p:cNvPr id="20482" name="Rectangle 2"/>
            <p:cNvSpPr>
              <a:spLocks noChangeArrowheads="1"/>
            </p:cNvSpPr>
            <p:nvPr/>
          </p:nvSpPr>
          <p:spPr bwMode="auto">
            <a:xfrm>
              <a:off x="0" y="0"/>
              <a:ext cx="2910" cy="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1000" b="0">
                  <a:latin typeface="Arial Unicode MS" pitchFamily="34" charset="-128"/>
                </a:rPr>
                <a:t>  </a:t>
              </a:r>
              <a:r>
                <a:rPr lang="en-US" altLang="en-US" sz="7900" b="0">
                  <a:latin typeface="Arial Unicode MS" pitchFamily="34" charset="-128"/>
                </a:rPr>
                <a:t> </a:t>
              </a:r>
              <a:r>
                <a:rPr lang="en-US" altLang="en-US" sz="1000" b="0">
                  <a:latin typeface="Arial Unicode MS" pitchFamily="34" charset="-128"/>
                </a:rPr>
                <a:t>                                                                                                                             </a:t>
              </a:r>
            </a:p>
          </p:txBody>
        </p:sp>
        <p:sp>
          <p:nvSpPr>
            <p:cNvPr id="20484" name="Rectangle 4"/>
            <p:cNvSpPr>
              <a:spLocks noChangeArrowheads="1"/>
            </p:cNvSpPr>
            <p:nvPr/>
          </p:nvSpPr>
          <p:spPr bwMode="auto">
            <a:xfrm>
              <a:off x="-58" y="125"/>
              <a:ext cx="116" cy="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900" b="0"/>
                <a:t/>
              </a:r>
              <a:br>
                <a:rPr lang="en-US" altLang="en-US" sz="900" b="0"/>
              </a:br>
              <a:endParaRPr lang="en-US" altLang="en-US" b="0"/>
            </a:p>
            <a:p>
              <a:pPr algn="ctr" eaLnBrk="0" hangingPunct="0"/>
              <a:endParaRPr lang="en-US" altLang="en-US" b="0"/>
            </a:p>
          </p:txBody>
        </p:sp>
        <p:sp>
          <p:nvSpPr>
            <p:cNvPr id="20485" name="Rectangle 5"/>
            <p:cNvSpPr>
              <a:spLocks noChangeArrowheads="1"/>
            </p:cNvSpPr>
            <p:nvPr/>
          </p:nvSpPr>
          <p:spPr bwMode="auto">
            <a:xfrm>
              <a:off x="0" y="758"/>
              <a:ext cx="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0494" name="Rectangle 14"/>
            <p:cNvSpPr>
              <a:spLocks noChangeArrowheads="1"/>
            </p:cNvSpPr>
            <p:nvPr/>
          </p:nvSpPr>
          <p:spPr bwMode="auto">
            <a:xfrm>
              <a:off x="0" y="2098"/>
              <a:ext cx="2602" cy="1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b="0" dirty="0"/>
                <a:t/>
              </a:r>
              <a:br>
                <a:rPr lang="en-US" altLang="en-US" b="0" dirty="0"/>
              </a:br>
              <a:r>
                <a:rPr lang="en-US" altLang="en-US" b="0" dirty="0"/>
                <a:t/>
              </a:r>
              <a:br>
                <a:rPr lang="en-US" altLang="en-US" b="0" dirty="0"/>
              </a:br>
              <a:endParaRPr lang="en-US" altLang="en-US" b="0" dirty="0"/>
            </a:p>
            <a:p>
              <a:pPr algn="ctr" eaLnBrk="0" hangingPunct="0"/>
              <a:endParaRPr lang="en-US" altLang="en-US" sz="1600" dirty="0"/>
            </a:p>
            <a:p>
              <a:pPr algn="ctr" eaLnBrk="0" hangingPunct="0"/>
              <a:r>
                <a:rPr lang="en-US" altLang="en-US" sz="1600" dirty="0"/>
                <a:t>Man fears Time, yet Time fears the Pyramids</a:t>
              </a:r>
            </a:p>
            <a:p>
              <a:pPr algn="ctr" eaLnBrk="0" hangingPunct="0"/>
              <a:r>
                <a:rPr lang="en-US" altLang="en-US" sz="900" b="0" i="1" dirty="0"/>
                <a:t>Arab proverb</a:t>
              </a:r>
              <a:r>
                <a:rPr lang="en-US" altLang="en-US" b="0" dirty="0"/>
                <a:t> </a:t>
              </a:r>
              <a:br>
                <a:rPr lang="en-US" altLang="en-US" b="0" dirty="0"/>
              </a:br>
              <a:endParaRPr lang="en-US" altLang="en-US" b="0" dirty="0"/>
            </a:p>
            <a:p>
              <a:pPr algn="ctr" eaLnBrk="0" hangingPunct="0"/>
              <a:endParaRPr lang="en-US" altLang="en-US" b="0" dirty="0"/>
            </a:p>
          </p:txBody>
        </p:sp>
      </p:grpSp>
      <p:pic>
        <p:nvPicPr>
          <p:cNvPr id="20483" name="Picture 3" descr="The Great Pyramid of Giz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2223" y="422276"/>
            <a:ext cx="4365625" cy="1268412"/>
          </a:xfrm>
          <a:prstGeom prst="rect">
            <a:avLst/>
          </a:prstGeom>
          <a:noFill/>
          <a:extLst>
            <a:ext uri="{909E8E84-426E-40DD-AFC4-6F175D3DCCD1}">
              <a14:hiddenFill xmlns:a14="http://schemas.microsoft.com/office/drawing/2010/main">
                <a:solidFill>
                  <a:srgbClr val="FFFFFF"/>
                </a:solidFill>
              </a14:hiddenFill>
            </a:ext>
          </a:extLst>
        </p:spPr>
      </p:pic>
      <p:pic>
        <p:nvPicPr>
          <p:cNvPr id="20487" name="Picture 7" descr="Picture">
            <a:hlinkClick r:id="rId2"/>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3298" y="2102642"/>
            <a:ext cx="2286000" cy="171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6274882"/>
      </p:ext>
    </p:extLst>
  </p:cSld>
  <p:clrMapOvr>
    <a:masterClrMapping/>
  </p:clrMapOvr>
  <p:transition>
    <p:zoom dir="in"/>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685800" y="228600"/>
            <a:ext cx="7772400" cy="1143000"/>
          </a:xfrm>
        </p:spPr>
        <p:txBody>
          <a:bodyPr/>
          <a:lstStyle/>
          <a:p>
            <a:r>
              <a:rPr lang="en-US" altLang="en-US" sz="6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harlemagne Std" pitchFamily="82" charset="0"/>
              </a:rPr>
              <a:t>EPHESUS</a:t>
            </a:r>
          </a:p>
        </p:txBody>
      </p:sp>
      <p:pic>
        <p:nvPicPr>
          <p:cNvPr id="5125" name="Picture 5" descr="theatre1[1]"/>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0" y="1143000"/>
            <a:ext cx="4800600" cy="4648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4" name="Rectangle 4"/>
          <p:cNvSpPr>
            <a:spLocks noGrp="1" noChangeArrowheads="1"/>
          </p:cNvSpPr>
          <p:nvPr>
            <p:ph type="body" sz="half" idx="2"/>
          </p:nvPr>
        </p:nvSpPr>
        <p:spPr>
          <a:xfrm>
            <a:off x="4800600" y="1371600"/>
            <a:ext cx="3581400" cy="4343400"/>
          </a:xfrm>
        </p:spPr>
        <p:txBody>
          <a:bodyPr>
            <a:normAutofit fontScale="92500"/>
          </a:bodyPr>
          <a:lstStyle/>
          <a:p>
            <a:r>
              <a:rPr lang="en-US" altLang="en-US" sz="2800" dirty="0"/>
              <a:t>One of the largest theaters in the world</a:t>
            </a:r>
          </a:p>
          <a:p>
            <a:r>
              <a:rPr lang="en-US" altLang="en-US" sz="2800" i="1" dirty="0"/>
              <a:t>“Then some of the officials of Asia, who were his friends, sent to him pleading that he would not venture in to the theater”</a:t>
            </a:r>
            <a:r>
              <a:rPr lang="en-US" altLang="en-US" sz="2800" dirty="0"/>
              <a:t> Acts 19:31</a:t>
            </a:r>
          </a:p>
        </p:txBody>
      </p:sp>
      <p:sp>
        <p:nvSpPr>
          <p:cNvPr id="5127" name="Text Box 7"/>
          <p:cNvSpPr txBox="1">
            <a:spLocks noChangeArrowheads="1"/>
          </p:cNvSpPr>
          <p:nvPr/>
        </p:nvSpPr>
        <p:spPr bwMode="auto">
          <a:xfrm>
            <a:off x="457200" y="5670550"/>
            <a:ext cx="8305800" cy="1200329"/>
          </a:xfrm>
          <a:prstGeom prst="rect">
            <a:avLst/>
          </a:prstGeom>
          <a:ln>
            <a:headEnd/>
            <a:tailEnd/>
          </a:ln>
        </p:spPr>
        <p:style>
          <a:lnRef idx="1">
            <a:schemeClr val="accent4"/>
          </a:lnRef>
          <a:fillRef idx="3">
            <a:schemeClr val="accent4"/>
          </a:fillRef>
          <a:effectRef idx="2">
            <a:schemeClr val="accent4"/>
          </a:effectRef>
          <a:fontRef idx="minor">
            <a:schemeClr val="lt1"/>
          </a:fontRef>
        </p:style>
        <p:txBody>
          <a:bodyPr>
            <a:spAutoFit/>
          </a:bodyPr>
          <a:lstStyle/>
          <a:p>
            <a:pPr>
              <a:spcBef>
                <a:spcPct val="50000"/>
              </a:spcBef>
            </a:pPr>
            <a:r>
              <a:rPr lang="en-US" altLang="en-US" b="0" i="1" spc="-150" dirty="0">
                <a:solidFill>
                  <a:schemeClr val="bg1"/>
                </a:solidFill>
              </a:rPr>
              <a:t>“For I think that God has displayed us, the apostles, last, as men condemned to death; for we have been made a spectacle to the world, both to angels and to men”</a:t>
            </a:r>
            <a:r>
              <a:rPr lang="en-US" altLang="en-US" b="0" spc="-150" dirty="0">
                <a:solidFill>
                  <a:schemeClr val="bg1"/>
                </a:solidFill>
              </a:rPr>
              <a:t> 1 Corinthians 4:9</a:t>
            </a:r>
          </a:p>
        </p:txBody>
      </p:sp>
      <p:sp>
        <p:nvSpPr>
          <p:cNvPr id="5126" name="Oval 6"/>
          <p:cNvSpPr>
            <a:spLocks noChangeArrowheads="1"/>
          </p:cNvSpPr>
          <p:nvPr/>
        </p:nvSpPr>
        <p:spPr bwMode="auto">
          <a:xfrm>
            <a:off x="5167745" y="4662054"/>
            <a:ext cx="1219200" cy="457200"/>
          </a:xfrm>
          <a:prstGeom prst="ellipse">
            <a:avLst/>
          </a:prstGeom>
          <a:noFill/>
          <a:ln w="2857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8" name="Oval 8"/>
          <p:cNvSpPr>
            <a:spLocks noChangeArrowheads="1"/>
          </p:cNvSpPr>
          <p:nvPr/>
        </p:nvSpPr>
        <p:spPr bwMode="auto">
          <a:xfrm>
            <a:off x="6144490" y="6061364"/>
            <a:ext cx="1295400" cy="457200"/>
          </a:xfrm>
          <a:prstGeom prst="ellipse">
            <a:avLst/>
          </a:prstGeom>
          <a:noFill/>
          <a:ln w="381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9" name="Line 9"/>
          <p:cNvSpPr>
            <a:spLocks noChangeShapeType="1"/>
          </p:cNvSpPr>
          <p:nvPr/>
        </p:nvSpPr>
        <p:spPr bwMode="auto">
          <a:xfrm>
            <a:off x="5791200" y="5146964"/>
            <a:ext cx="381000" cy="523586"/>
          </a:xfrm>
          <a:prstGeom prst="line">
            <a:avLst/>
          </a:prstGeom>
          <a:noFill/>
          <a:ln w="53975">
            <a:solidFill>
              <a:schemeClr val="tx1"/>
            </a:solidFill>
            <a:round/>
            <a:headEnd type="stealth" w="med" len="lg"/>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440606260"/>
      </p:ext>
    </p:extLst>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5125"/>
                                        </p:tgtEl>
                                        <p:attrNameLst>
                                          <p:attrName>style.visibility</p:attrName>
                                        </p:attrNameLst>
                                      </p:cBhvr>
                                      <p:to>
                                        <p:strVal val="visible"/>
                                      </p:to>
                                    </p:set>
                                    <p:animEffect transition="in" filter="dissolve">
                                      <p:cBhvr>
                                        <p:cTn id="7" dur="500"/>
                                        <p:tgtEl>
                                          <p:spTgt spid="5125"/>
                                        </p:tgtEl>
                                      </p:cBhvr>
                                    </p:animEffect>
                                  </p:childTnLst>
                                </p:cTn>
                              </p:par>
                            </p:childTnLst>
                          </p:cTn>
                        </p:par>
                        <p:par>
                          <p:cTn id="8" fill="hold" nodeType="withGroup">
                            <p:stCondLst>
                              <p:cond delay="500"/>
                            </p:stCondLst>
                            <p:childTnLst>
                              <p:par>
                                <p:cTn id="9" presetID="17" presetClass="entr" presetSubtype="10" fill="hold" grpId="0" nodeType="afterEffect">
                                  <p:stCondLst>
                                    <p:cond delay="0"/>
                                  </p:stCondLst>
                                  <p:childTnLst>
                                    <p:set>
                                      <p:cBhvr>
                                        <p:cTn id="10" dur="1" fill="hold">
                                          <p:stCondLst>
                                            <p:cond delay="0"/>
                                          </p:stCondLst>
                                        </p:cTn>
                                        <p:tgtEl>
                                          <p:spTgt spid="5124">
                                            <p:txEl>
                                              <p:pRg st="0" end="0"/>
                                            </p:txEl>
                                          </p:spTgt>
                                        </p:tgtEl>
                                        <p:attrNameLst>
                                          <p:attrName>style.visibility</p:attrName>
                                        </p:attrNameLst>
                                      </p:cBhvr>
                                      <p:to>
                                        <p:strVal val="visible"/>
                                      </p:to>
                                    </p:set>
                                    <p:anim calcmode="lin" valueType="num">
                                      <p:cBhvr>
                                        <p:cTn id="11" dur="500" fill="hold"/>
                                        <p:tgtEl>
                                          <p:spTgt spid="5124">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5124">
                                            <p:txEl>
                                              <p:pRg st="0" end="0"/>
                                            </p:txEl>
                                          </p:spTgt>
                                        </p:tgtEl>
                                        <p:attrNameLst>
                                          <p:attrName>ppt_h</p:attrName>
                                        </p:attrNameLst>
                                      </p:cBhvr>
                                      <p:tavLst>
                                        <p:tav tm="0">
                                          <p:val>
                                            <p:strVal val="#ppt_h"/>
                                          </p:val>
                                        </p:tav>
                                        <p:tav tm="100000">
                                          <p:val>
                                            <p:strVal val="#ppt_h"/>
                                          </p:val>
                                        </p:tav>
                                      </p:tavLst>
                                    </p:anim>
                                  </p:childTnLst>
                                </p:cTn>
                              </p:par>
                            </p:childTnLst>
                          </p:cTn>
                        </p:par>
                        <p:par>
                          <p:cTn id="13" fill="hold" nodeType="withGroup">
                            <p:stCondLst>
                              <p:cond delay="1000"/>
                            </p:stCondLst>
                            <p:childTnLst>
                              <p:par>
                                <p:cTn id="14" presetID="17" presetClass="entr" presetSubtype="10" fill="hold" grpId="0" nodeType="afterEffect">
                                  <p:stCondLst>
                                    <p:cond delay="0"/>
                                  </p:stCondLst>
                                  <p:childTnLst>
                                    <p:set>
                                      <p:cBhvr>
                                        <p:cTn id="15" dur="1" fill="hold">
                                          <p:stCondLst>
                                            <p:cond delay="0"/>
                                          </p:stCondLst>
                                        </p:cTn>
                                        <p:tgtEl>
                                          <p:spTgt spid="5124">
                                            <p:txEl>
                                              <p:pRg st="1" end="1"/>
                                            </p:txEl>
                                          </p:spTgt>
                                        </p:tgtEl>
                                        <p:attrNameLst>
                                          <p:attrName>style.visibility</p:attrName>
                                        </p:attrNameLst>
                                      </p:cBhvr>
                                      <p:to>
                                        <p:strVal val="visible"/>
                                      </p:to>
                                    </p:set>
                                    <p:anim calcmode="lin" valueType="num">
                                      <p:cBhvr>
                                        <p:cTn id="16" dur="500" fill="hold"/>
                                        <p:tgtEl>
                                          <p:spTgt spid="5124">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5124">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1" fill="hold" grpId="0" nodeType="clickEffect">
                                  <p:stCondLst>
                                    <p:cond delay="0"/>
                                  </p:stCondLst>
                                  <p:childTnLst>
                                    <p:set>
                                      <p:cBhvr>
                                        <p:cTn id="21" dur="1" fill="hold">
                                          <p:stCondLst>
                                            <p:cond delay="0"/>
                                          </p:stCondLst>
                                        </p:cTn>
                                        <p:tgtEl>
                                          <p:spTgt spid="5127"/>
                                        </p:tgtEl>
                                        <p:attrNameLst>
                                          <p:attrName>style.visibility</p:attrName>
                                        </p:attrNameLst>
                                      </p:cBhvr>
                                      <p:to>
                                        <p:strVal val="visible"/>
                                      </p:to>
                                    </p:set>
                                    <p:animEffect transition="in" filter="slide(fromTop)">
                                      <p:cBhvr>
                                        <p:cTn id="22" dur="500"/>
                                        <p:tgtEl>
                                          <p:spTgt spid="512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126"/>
                                        </p:tgtEl>
                                        <p:attrNameLst>
                                          <p:attrName>style.visibility</p:attrName>
                                        </p:attrNameLst>
                                      </p:cBhvr>
                                      <p:to>
                                        <p:strVal val="visible"/>
                                      </p:to>
                                    </p:set>
                                    <p:animEffect transition="in" filter="wipe(down)">
                                      <p:cBhvr>
                                        <p:cTn id="27" dur="500"/>
                                        <p:tgtEl>
                                          <p:spTgt spid="5126"/>
                                        </p:tgtEl>
                                      </p:cBhvr>
                                    </p:animEffect>
                                  </p:childTnLst>
                                </p:cTn>
                              </p:par>
                            </p:childTnLst>
                          </p:cTn>
                        </p:par>
                        <p:par>
                          <p:cTn id="28" fill="hold">
                            <p:stCondLst>
                              <p:cond delay="500"/>
                            </p:stCondLst>
                            <p:childTnLst>
                              <p:par>
                                <p:cTn id="29" presetID="22" presetClass="entr" presetSubtype="4" fill="hold" grpId="0" nodeType="afterEffect">
                                  <p:stCondLst>
                                    <p:cond delay="0"/>
                                  </p:stCondLst>
                                  <p:childTnLst>
                                    <p:set>
                                      <p:cBhvr>
                                        <p:cTn id="30" dur="1" fill="hold">
                                          <p:stCondLst>
                                            <p:cond delay="0"/>
                                          </p:stCondLst>
                                        </p:cTn>
                                        <p:tgtEl>
                                          <p:spTgt spid="5129"/>
                                        </p:tgtEl>
                                        <p:attrNameLst>
                                          <p:attrName>style.visibility</p:attrName>
                                        </p:attrNameLst>
                                      </p:cBhvr>
                                      <p:to>
                                        <p:strVal val="visible"/>
                                      </p:to>
                                    </p:set>
                                    <p:animEffect transition="in" filter="wipe(down)">
                                      <p:cBhvr>
                                        <p:cTn id="31" dur="500"/>
                                        <p:tgtEl>
                                          <p:spTgt spid="5129"/>
                                        </p:tgtEl>
                                      </p:cBhvr>
                                    </p:animEffect>
                                  </p:childTnLst>
                                </p:cTn>
                              </p:par>
                            </p:childTnLst>
                          </p:cTn>
                        </p:par>
                        <p:par>
                          <p:cTn id="32" fill="hold">
                            <p:stCondLst>
                              <p:cond delay="1000"/>
                            </p:stCondLst>
                            <p:childTnLst>
                              <p:par>
                                <p:cTn id="33" presetID="22" presetClass="entr" presetSubtype="4" fill="hold" grpId="0" nodeType="afterEffect">
                                  <p:stCondLst>
                                    <p:cond delay="0"/>
                                  </p:stCondLst>
                                  <p:childTnLst>
                                    <p:set>
                                      <p:cBhvr>
                                        <p:cTn id="34" dur="1" fill="hold">
                                          <p:stCondLst>
                                            <p:cond delay="0"/>
                                          </p:stCondLst>
                                        </p:cTn>
                                        <p:tgtEl>
                                          <p:spTgt spid="5128"/>
                                        </p:tgtEl>
                                        <p:attrNameLst>
                                          <p:attrName>style.visibility</p:attrName>
                                        </p:attrNameLst>
                                      </p:cBhvr>
                                      <p:to>
                                        <p:strVal val="visible"/>
                                      </p:to>
                                    </p:set>
                                    <p:animEffect transition="in" filter="wipe(down)">
                                      <p:cBhvr>
                                        <p:cTn id="35" dur="500"/>
                                        <p:tgtEl>
                                          <p:spTgt spid="5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build="p" autoUpdateAnimBg="0"/>
      <p:bldP spid="5127" grpId="0" animBg="1" autoUpdateAnimBg="0"/>
      <p:bldP spid="5126" grpId="0" animBg="1"/>
      <p:bldP spid="5128" grpId="0" animBg="1"/>
      <p:bldP spid="5129"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11267" name="Object 3"/>
          <p:cNvGraphicFramePr>
            <a:graphicFrameLocks noChangeAspect="1"/>
          </p:cNvGraphicFramePr>
          <p:nvPr>
            <p:extLst>
              <p:ext uri="{D42A27DB-BD31-4B8C-83A1-F6EECF244321}">
                <p14:modId xmlns:p14="http://schemas.microsoft.com/office/powerpoint/2010/main" val="2462650687"/>
              </p:ext>
            </p:extLst>
          </p:nvPr>
        </p:nvGraphicFramePr>
        <p:xfrm>
          <a:off x="533400" y="990600"/>
          <a:ext cx="8366762" cy="4648201"/>
        </p:xfrm>
        <a:graphic>
          <a:graphicData uri="http://schemas.openxmlformats.org/presentationml/2006/ole">
            <mc:AlternateContent xmlns:mc="http://schemas.openxmlformats.org/markup-compatibility/2006">
              <mc:Choice xmlns:v="urn:schemas-microsoft-com:vml" Requires="v">
                <p:oleObj spid="_x0000_s9218" name="Photo Editor Photo" r:id="rId3" imgW="4761905" imgH="2257740" progId="MSPhotoEd.3">
                  <p:embed/>
                </p:oleObj>
              </mc:Choice>
              <mc:Fallback>
                <p:oleObj name="Photo Editor Photo" r:id="rId3" imgW="4761905" imgH="2257740"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990600"/>
                        <a:ext cx="8366762" cy="4648201"/>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478410238"/>
      </p:ext>
    </p:extLst>
  </p:cSld>
  <p:clrMapOvr>
    <a:masterClrMapping/>
  </p:clrMapOvr>
  <p:transition>
    <p:zoom dir="in"/>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93" name="Object 5"/>
          <p:cNvGraphicFramePr>
            <a:graphicFrameLocks noChangeAspect="1"/>
          </p:cNvGraphicFramePr>
          <p:nvPr/>
        </p:nvGraphicFramePr>
        <p:xfrm>
          <a:off x="762000" y="790575"/>
          <a:ext cx="7620000" cy="5726113"/>
        </p:xfrm>
        <a:graphic>
          <a:graphicData uri="http://schemas.openxmlformats.org/presentationml/2006/ole">
            <mc:AlternateContent xmlns:mc="http://schemas.openxmlformats.org/markup-compatibility/2006">
              <mc:Choice xmlns:v="urn:schemas-microsoft-com:vml" Requires="v">
                <p:oleObj spid="_x0000_s10242" name="Photo Editor Photo" r:id="rId3" imgW="3333333" imgH="2505425" progId="MSPhotoEd.3">
                  <p:embed/>
                </p:oleObj>
              </mc:Choice>
              <mc:Fallback>
                <p:oleObj name="Photo Editor Photo" r:id="rId3" imgW="3333333" imgH="2505425"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790575"/>
                        <a:ext cx="7620000" cy="572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588981622"/>
      </p:ext>
    </p:extLst>
  </p:cSld>
  <p:clrMapOvr>
    <a:masterClrMapping/>
  </p:clrMapOvr>
  <p:transition>
    <p:zoom dir="in"/>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altLang="en-US"/>
              <a:t>“Great Theater”</a:t>
            </a:r>
          </a:p>
        </p:txBody>
      </p:sp>
      <p:graphicFrame>
        <p:nvGraphicFramePr>
          <p:cNvPr id="13315" name="Object 3"/>
          <p:cNvGraphicFramePr>
            <a:graphicFrameLocks noChangeAspect="1"/>
          </p:cNvGraphicFramePr>
          <p:nvPr/>
        </p:nvGraphicFramePr>
        <p:xfrm>
          <a:off x="1143000" y="1714500"/>
          <a:ext cx="6967538" cy="4986338"/>
        </p:xfrm>
        <a:graphic>
          <a:graphicData uri="http://schemas.openxmlformats.org/presentationml/2006/ole">
            <mc:AlternateContent xmlns:mc="http://schemas.openxmlformats.org/markup-compatibility/2006">
              <mc:Choice xmlns:v="urn:schemas-microsoft-com:vml" Requires="v">
                <p:oleObj spid="_x0000_s11266" name="Photo Editor Photo" r:id="rId3" imgW="4791744" imgH="3428571" progId="MSPhotoEd.3">
                  <p:embed/>
                </p:oleObj>
              </mc:Choice>
              <mc:Fallback>
                <p:oleObj name="Photo Editor Photo" r:id="rId3" imgW="4791744" imgH="3428571"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714500"/>
                        <a:ext cx="6967538" cy="4986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17535959"/>
      </p:ext>
    </p:extLst>
  </p:cSld>
  <p:clrMapOvr>
    <a:masterClrMapping/>
  </p:clrMapOvr>
  <p:transition>
    <p:zoom dir="in"/>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1999" y="609600"/>
            <a:ext cx="4429125" cy="1143000"/>
          </a:xfrm>
        </p:spPr>
        <p:txBody>
          <a:bodyPr/>
          <a:lstStyle/>
          <a:p>
            <a:pPr algn="ctr"/>
            <a:r>
              <a:rPr lang="en-US" alt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Façade of  Library in Ephesus</a:t>
            </a:r>
          </a:p>
        </p:txBody>
      </p:sp>
      <p:graphicFrame>
        <p:nvGraphicFramePr>
          <p:cNvPr id="14339" name="Object 3"/>
          <p:cNvGraphicFramePr>
            <a:graphicFrameLocks noChangeAspect="1"/>
          </p:cNvGraphicFramePr>
          <p:nvPr/>
        </p:nvGraphicFramePr>
        <p:xfrm>
          <a:off x="0" y="0"/>
          <a:ext cx="4632325" cy="6858000"/>
        </p:xfrm>
        <a:graphic>
          <a:graphicData uri="http://schemas.openxmlformats.org/presentationml/2006/ole">
            <mc:AlternateContent xmlns:mc="http://schemas.openxmlformats.org/markup-compatibility/2006">
              <mc:Choice xmlns:v="urn:schemas-microsoft-com:vml" Requires="v">
                <p:oleObj spid="_x0000_s12290" name="Photo Editor Photo" r:id="rId3" imgW="2895238" imgH="4285714" progId="MSPhotoEd.3">
                  <p:embed/>
                </p:oleObj>
              </mc:Choice>
              <mc:Fallback>
                <p:oleObj name="Photo Editor Photo" r:id="rId3" imgW="2895238" imgH="4285714"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6323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340" name="Text Box 4"/>
          <p:cNvSpPr txBox="1">
            <a:spLocks noChangeArrowheads="1"/>
          </p:cNvSpPr>
          <p:nvPr/>
        </p:nvSpPr>
        <p:spPr bwMode="auto">
          <a:xfrm>
            <a:off x="2667000" y="6248400"/>
            <a:ext cx="1374775" cy="46672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0" dirty="0">
                <a:solidFill>
                  <a:schemeClr val="bg1"/>
                </a:solidFill>
              </a:rPr>
              <a:t>~ 110 BC</a:t>
            </a:r>
          </a:p>
        </p:txBody>
      </p:sp>
      <p:sp>
        <p:nvSpPr>
          <p:cNvPr id="14341" name="WordArt 5"/>
          <p:cNvSpPr>
            <a:spLocks noChangeArrowheads="1" noChangeShapeType="1" noTextEdit="1"/>
          </p:cNvSpPr>
          <p:nvPr/>
        </p:nvSpPr>
        <p:spPr bwMode="auto">
          <a:xfrm>
            <a:off x="5105400" y="3810000"/>
            <a:ext cx="3505200" cy="2571750"/>
          </a:xfrm>
          <a:prstGeom prst="rect">
            <a:avLst/>
          </a:prstGeom>
        </p:spPr>
        <p:txBody>
          <a:bodyPr wrap="none" fromWordArt="1">
            <a:prstTxWarp prst="textCanUp">
              <a:avLst>
                <a:gd name="adj" fmla="val 85713"/>
              </a:avLst>
            </a:prstTxWarp>
          </a:bodyPr>
          <a:lstStyle/>
          <a:p>
            <a:pPr algn="ctr"/>
            <a:r>
              <a:rPr lang="en-US" sz="3600" kern="1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Impact"/>
              </a:rPr>
              <a:t>Portraits Of</a:t>
            </a:r>
          </a:p>
          <a:p>
            <a:pPr algn="ctr"/>
            <a:r>
              <a:rPr lang="en-US" sz="3600" kern="1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Impact"/>
              </a:rPr>
              <a:t> Wealth </a:t>
            </a:r>
          </a:p>
        </p:txBody>
      </p:sp>
    </p:spTree>
    <p:extLst>
      <p:ext uri="{BB962C8B-B14F-4D97-AF65-F5344CB8AC3E}">
        <p14:creationId xmlns:p14="http://schemas.microsoft.com/office/powerpoint/2010/main" val="2031383327"/>
      </p:ext>
    </p:extLst>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14341"/>
                                        </p:tgtEl>
                                        <p:attrNameLst>
                                          <p:attrName>style.visibility</p:attrName>
                                        </p:attrNameLst>
                                      </p:cBhvr>
                                      <p:to>
                                        <p:strVal val="visible"/>
                                      </p:to>
                                    </p:set>
                                    <p:anim calcmode="lin" valueType="num">
                                      <p:cBhvr>
                                        <p:cTn id="7" dur="5000" fill="hold"/>
                                        <p:tgtEl>
                                          <p:spTgt spid="14341"/>
                                        </p:tgtEl>
                                        <p:attrNameLst>
                                          <p:attrName>ppt_w</p:attrName>
                                        </p:attrNameLst>
                                      </p:cBhvr>
                                      <p:tavLst>
                                        <p:tav tm="0" fmla="#ppt_w*sin(2.5*pi*$)">
                                          <p:val>
                                            <p:fltVal val="0"/>
                                          </p:val>
                                        </p:tav>
                                        <p:tav tm="100000">
                                          <p:val>
                                            <p:fltVal val="1"/>
                                          </p:val>
                                        </p:tav>
                                      </p:tavLst>
                                    </p:anim>
                                    <p:anim calcmode="lin" valueType="num">
                                      <p:cBhvr>
                                        <p:cTn id="8" dur="5000" fill="hold"/>
                                        <p:tgtEl>
                                          <p:spTgt spid="1434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altLang="en-US" sz="6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harlemagne Std" pitchFamily="82" charset="0"/>
              </a:rPr>
              <a:t>EPHESUS</a:t>
            </a:r>
            <a:endParaRPr lang="en-US" altLang="en-US" sz="6600" dirty="0">
              <a:latin typeface="Charlemagne Std" pitchFamily="82" charset="0"/>
            </a:endParaRPr>
          </a:p>
        </p:txBody>
      </p:sp>
      <p:sp>
        <p:nvSpPr>
          <p:cNvPr id="6147" name="Rectangle 3"/>
          <p:cNvSpPr>
            <a:spLocks noGrp="1" noChangeArrowheads="1"/>
          </p:cNvSpPr>
          <p:nvPr>
            <p:ph idx="1"/>
          </p:nvPr>
        </p:nvSpPr>
        <p:spPr>
          <a:xfrm>
            <a:off x="685800" y="1447800"/>
            <a:ext cx="7772400" cy="4114800"/>
          </a:xfrm>
        </p:spPr>
        <p:txBody>
          <a:bodyPr/>
          <a:lstStyle/>
          <a:p>
            <a:pPr algn="ctr">
              <a:buFont typeface="Wingdings" panose="05000000000000000000" pitchFamily="2" charset="2"/>
              <a:buChar char="Ø"/>
            </a:pPr>
            <a:r>
              <a:rPr lang="en-US" altLang="en-US"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PRAISE </a:t>
            </a:r>
            <a:r>
              <a:rPr lang="en-US" altLang="en-US"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(2:1-3)</a:t>
            </a:r>
          </a:p>
          <a:p>
            <a:pPr algn="ctr">
              <a:buFont typeface="Wingdings" panose="05000000000000000000" pitchFamily="2" charset="2"/>
              <a:buChar char="Ø"/>
            </a:pPr>
            <a:r>
              <a:rPr lang="en-US" altLang="en-US"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PROTEST </a:t>
            </a:r>
            <a:r>
              <a:rPr lang="en-US" altLang="en-US"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(2:4)</a:t>
            </a:r>
          </a:p>
          <a:p>
            <a:pPr algn="ctr">
              <a:buFont typeface="Wingdings" panose="05000000000000000000" pitchFamily="2" charset="2"/>
              <a:buChar char="Ø"/>
            </a:pPr>
            <a:r>
              <a:rPr lang="en-US" altLang="en-US"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PRESCRIPTION </a:t>
            </a:r>
            <a:r>
              <a:rPr lang="en-US" altLang="en-US"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(2:5, 6)</a:t>
            </a:r>
          </a:p>
          <a:p>
            <a:pPr algn="ctr">
              <a:buFont typeface="Wingdings" panose="05000000000000000000" pitchFamily="2" charset="2"/>
              <a:buChar char="Ø"/>
            </a:pPr>
            <a:r>
              <a:rPr lang="en-US" altLang="en-US"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PROMISE/INVITATION </a:t>
            </a:r>
            <a:r>
              <a:rPr lang="en-US" altLang="en-US"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(2:7)</a:t>
            </a:r>
          </a:p>
        </p:txBody>
      </p:sp>
      <p:grpSp>
        <p:nvGrpSpPr>
          <p:cNvPr id="6153" name="Group 9"/>
          <p:cNvGrpSpPr>
            <a:grpSpLocks/>
          </p:cNvGrpSpPr>
          <p:nvPr/>
        </p:nvGrpSpPr>
        <p:grpSpPr bwMode="auto">
          <a:xfrm>
            <a:off x="0" y="3935413"/>
            <a:ext cx="9144000" cy="2236787"/>
            <a:chOff x="-432" y="816"/>
            <a:chExt cx="5760" cy="1409"/>
          </a:xfrm>
        </p:grpSpPr>
        <p:sp>
          <p:nvSpPr>
            <p:cNvPr id="6149" name="Text Box 5"/>
            <p:cNvSpPr txBox="1">
              <a:spLocks noChangeArrowheads="1"/>
            </p:cNvSpPr>
            <p:nvPr/>
          </p:nvSpPr>
          <p:spPr bwMode="auto">
            <a:xfrm>
              <a:off x="-432" y="816"/>
              <a:ext cx="5760" cy="1409"/>
            </a:xfrm>
            <a:prstGeom prst="rect">
              <a:avLst/>
            </a:prstGeom>
            <a:solidFill>
              <a:srgbClr val="00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800"/>
                <a:t>Protested for:</a:t>
              </a:r>
            </a:p>
            <a:p>
              <a:pPr algn="ctr"/>
              <a:r>
                <a:rPr lang="en-US" altLang="en-US" sz="2800" b="0"/>
                <a:t>“LEFT YOUR FIRST LOVE”</a:t>
              </a:r>
            </a:p>
            <a:p>
              <a:pPr algn="ctr"/>
              <a:endParaRPr lang="en-US" altLang="en-US" sz="2800" b="0"/>
            </a:p>
            <a:p>
              <a:pPr algn="ctr"/>
              <a:endParaRPr lang="en-US" altLang="en-US" sz="2800" b="0"/>
            </a:p>
            <a:p>
              <a:pPr algn="ctr"/>
              <a:endParaRPr lang="en-US" altLang="en-US" sz="2800" b="0"/>
            </a:p>
          </p:txBody>
        </p:sp>
        <p:sp>
          <p:nvSpPr>
            <p:cNvPr id="6150" name="Oval 6"/>
            <p:cNvSpPr>
              <a:spLocks noChangeArrowheads="1"/>
            </p:cNvSpPr>
            <p:nvPr/>
          </p:nvSpPr>
          <p:spPr bwMode="auto">
            <a:xfrm>
              <a:off x="960" y="1056"/>
              <a:ext cx="864" cy="384"/>
            </a:xfrm>
            <a:prstGeom prst="ellipse">
              <a:avLst/>
            </a:prstGeom>
            <a:noFill/>
            <a:ln w="381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1" name="Line 7"/>
            <p:cNvSpPr>
              <a:spLocks noChangeShapeType="1"/>
            </p:cNvSpPr>
            <p:nvPr/>
          </p:nvSpPr>
          <p:spPr bwMode="auto">
            <a:xfrm>
              <a:off x="1392" y="1440"/>
              <a:ext cx="0" cy="24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52" name="Text Box 8"/>
            <p:cNvSpPr txBox="1">
              <a:spLocks noChangeArrowheads="1"/>
            </p:cNvSpPr>
            <p:nvPr/>
          </p:nvSpPr>
          <p:spPr bwMode="auto">
            <a:xfrm>
              <a:off x="902" y="1706"/>
              <a:ext cx="2574" cy="2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“Forsake” (Matt. 19:27, KJV)</a:t>
              </a:r>
            </a:p>
          </p:txBody>
        </p:sp>
      </p:grpSp>
      <p:sp>
        <p:nvSpPr>
          <p:cNvPr id="6154" name="Text Box 10"/>
          <p:cNvSpPr txBox="1">
            <a:spLocks noChangeArrowheads="1"/>
          </p:cNvSpPr>
          <p:nvPr/>
        </p:nvSpPr>
        <p:spPr bwMode="auto">
          <a:xfrm>
            <a:off x="0" y="3767138"/>
            <a:ext cx="9144000" cy="955675"/>
          </a:xfrm>
          <a:prstGeom prst="rect">
            <a:avLst/>
          </a:prstGeom>
          <a:solidFill>
            <a:srgbClr val="00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800"/>
              <a:t>Prescribed To:</a:t>
            </a:r>
          </a:p>
          <a:p>
            <a:pPr algn="ctr"/>
            <a:r>
              <a:rPr lang="en-US" altLang="en-US" sz="2800" b="0"/>
              <a:t>REMEMBER &amp; REPENT OR BE REMOVED!</a:t>
            </a:r>
          </a:p>
        </p:txBody>
      </p:sp>
      <p:sp>
        <p:nvSpPr>
          <p:cNvPr id="6155" name="Text Box 11"/>
          <p:cNvSpPr txBox="1">
            <a:spLocks noChangeArrowheads="1"/>
          </p:cNvSpPr>
          <p:nvPr/>
        </p:nvSpPr>
        <p:spPr bwMode="auto">
          <a:xfrm>
            <a:off x="0" y="3767138"/>
            <a:ext cx="9144000" cy="955675"/>
          </a:xfrm>
          <a:prstGeom prst="rect">
            <a:avLst/>
          </a:prstGeom>
          <a:solidFill>
            <a:srgbClr val="00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800"/>
              <a:t>Promise of:</a:t>
            </a:r>
          </a:p>
          <a:p>
            <a:pPr algn="ctr"/>
            <a:r>
              <a:rPr lang="en-US" altLang="en-US" sz="2800" b="0"/>
              <a:t>Overcome and eat in Paradise</a:t>
            </a:r>
          </a:p>
        </p:txBody>
      </p:sp>
      <p:sp>
        <p:nvSpPr>
          <p:cNvPr id="6148" name="Text Box 4"/>
          <p:cNvSpPr txBox="1">
            <a:spLocks noChangeArrowheads="1"/>
          </p:cNvSpPr>
          <p:nvPr/>
        </p:nvSpPr>
        <p:spPr bwMode="auto">
          <a:xfrm>
            <a:off x="0" y="3767138"/>
            <a:ext cx="9144000" cy="3170099"/>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a:spAutoFit/>
          </a:bodyPr>
          <a:lstStyle/>
          <a:p>
            <a:pPr algn="ctr"/>
            <a:r>
              <a:rPr lang="en-US" altLang="en-US" sz="320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rPr>
              <a:t>PRAISED FOR:</a:t>
            </a:r>
            <a:r>
              <a:rPr lang="en-US" altLang="en-US" sz="2800" dirty="0"/>
              <a:t/>
            </a:r>
            <a:br>
              <a:rPr lang="en-US" altLang="en-US" sz="2800" dirty="0"/>
            </a:br>
            <a:r>
              <a:rPr lang="en-US" altLang="en-US" sz="2800" dirty="0" smtClean="0"/>
              <a:t>Works</a:t>
            </a:r>
            <a:br>
              <a:rPr lang="en-US" altLang="en-US" sz="2800" dirty="0" smtClean="0"/>
            </a:br>
            <a:r>
              <a:rPr lang="en-US" altLang="en-US" sz="2800" dirty="0" smtClean="0"/>
              <a:t>Labor</a:t>
            </a:r>
          </a:p>
          <a:p>
            <a:pPr algn="ctr"/>
            <a:r>
              <a:rPr lang="en-US" altLang="en-US" sz="2800" dirty="0" smtClean="0"/>
              <a:t>Patience</a:t>
            </a:r>
            <a:br>
              <a:rPr lang="en-US" altLang="en-US" sz="2800" dirty="0" smtClean="0"/>
            </a:br>
            <a:r>
              <a:rPr lang="en-US" altLang="en-US" sz="2800" dirty="0" smtClean="0"/>
              <a:t>Cannot Bear Evil Workers</a:t>
            </a:r>
            <a:br>
              <a:rPr lang="en-US" altLang="en-US" sz="2800" dirty="0" smtClean="0"/>
            </a:br>
            <a:r>
              <a:rPr lang="en-US" altLang="en-US" sz="2800" dirty="0" smtClean="0"/>
              <a:t>Tested Others</a:t>
            </a:r>
            <a:br>
              <a:rPr lang="en-US" altLang="en-US" sz="2800" dirty="0" smtClean="0"/>
            </a:br>
            <a:r>
              <a:rPr lang="en-US" altLang="en-US" sz="2800" dirty="0" smtClean="0"/>
              <a:t>Not Wearied</a:t>
            </a:r>
            <a:endParaRPr lang="en-US" altLang="en-US" sz="2800" dirty="0"/>
          </a:p>
        </p:txBody>
      </p:sp>
    </p:spTree>
    <p:extLst>
      <p:ext uri="{BB962C8B-B14F-4D97-AF65-F5344CB8AC3E}">
        <p14:creationId xmlns:p14="http://schemas.microsoft.com/office/powerpoint/2010/main" val="2077648341"/>
      </p:ext>
    </p:extLst>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withEffect">
                                  <p:stCondLst>
                                    <p:cond delay="0"/>
                                  </p:stCondLst>
                                  <p:iterate type="lt">
                                    <p:tmPct val="100000"/>
                                  </p:iterate>
                                  <p:childTnLst>
                                    <p:set>
                                      <p:cBhvr>
                                        <p:cTn id="6" dur="1" fill="hold">
                                          <p:stCondLst>
                                            <p:cond delay="0"/>
                                          </p:stCondLst>
                                        </p:cTn>
                                        <p:tgtEl>
                                          <p:spTgt spid="6146"/>
                                        </p:tgtEl>
                                        <p:attrNameLst>
                                          <p:attrName>style.visibility</p:attrName>
                                        </p:attrNameLst>
                                      </p:cBhvr>
                                      <p:to>
                                        <p:strVal val="visible"/>
                                      </p:to>
                                    </p:set>
                                    <p:anim calcmode="lin" valueType="num">
                                      <p:cBhvr>
                                        <p:cTn id="7" dur="75" fill="hold"/>
                                        <p:tgtEl>
                                          <p:spTgt spid="6146"/>
                                        </p:tgtEl>
                                        <p:attrNameLst>
                                          <p:attrName>ppt_w</p:attrName>
                                        </p:attrNameLst>
                                      </p:cBhvr>
                                      <p:tavLst>
                                        <p:tav tm="0">
                                          <p:val>
                                            <p:fltVal val="0"/>
                                          </p:val>
                                        </p:tav>
                                        <p:tav tm="100000">
                                          <p:val>
                                            <p:strVal val="#ppt_w"/>
                                          </p:val>
                                        </p:tav>
                                      </p:tavLst>
                                    </p:anim>
                                    <p:anim calcmode="lin" valueType="num">
                                      <p:cBhvr>
                                        <p:cTn id="8" dur="75" fill="hold"/>
                                        <p:tgtEl>
                                          <p:spTgt spid="6146"/>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accel="50000" decel="50000" fill="hold" grpId="0" nodeType="clickEffect">
                                  <p:stCondLst>
                                    <p:cond delay="0"/>
                                  </p:stCondLst>
                                  <p:childTnLst>
                                    <p:set>
                                      <p:cBhvr>
                                        <p:cTn id="12" dur="1" fill="hold">
                                          <p:stCondLst>
                                            <p:cond delay="0"/>
                                          </p:stCondLst>
                                        </p:cTn>
                                        <p:tgtEl>
                                          <p:spTgt spid="6147">
                                            <p:txEl>
                                              <p:pRg st="0" end="0"/>
                                            </p:txEl>
                                          </p:spTgt>
                                        </p:tgtEl>
                                        <p:attrNameLst>
                                          <p:attrName>style.visibility</p:attrName>
                                        </p:attrNameLst>
                                      </p:cBhvr>
                                      <p:to>
                                        <p:strVal val="visible"/>
                                      </p:to>
                                    </p:set>
                                    <p:anim calcmode="lin" valueType="num">
                                      <p:cBhvr additive="base">
                                        <p:cTn id="13" dur="300" fill="hold"/>
                                        <p:tgtEl>
                                          <p:spTgt spid="6147">
                                            <p:txEl>
                                              <p:pRg st="0" end="0"/>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614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accel="50000" decel="50000" fill="hold" grpId="0" nodeType="clickEffect">
                                  <p:stCondLst>
                                    <p:cond delay="0"/>
                                  </p:stCondLst>
                                  <p:childTnLst>
                                    <p:set>
                                      <p:cBhvr>
                                        <p:cTn id="18" dur="1" fill="hold">
                                          <p:stCondLst>
                                            <p:cond delay="0"/>
                                          </p:stCondLst>
                                        </p:cTn>
                                        <p:tgtEl>
                                          <p:spTgt spid="6147">
                                            <p:txEl>
                                              <p:pRg st="1" end="1"/>
                                            </p:txEl>
                                          </p:spTgt>
                                        </p:tgtEl>
                                        <p:attrNameLst>
                                          <p:attrName>style.visibility</p:attrName>
                                        </p:attrNameLst>
                                      </p:cBhvr>
                                      <p:to>
                                        <p:strVal val="visible"/>
                                      </p:to>
                                    </p:set>
                                    <p:anim calcmode="lin" valueType="num">
                                      <p:cBhvr additive="base">
                                        <p:cTn id="19" dur="300" fill="hold"/>
                                        <p:tgtEl>
                                          <p:spTgt spid="6147">
                                            <p:txEl>
                                              <p:pRg st="1" end="1"/>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6147">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accel="50000" decel="50000" fill="hold" grpId="0" nodeType="clickEffect">
                                  <p:stCondLst>
                                    <p:cond delay="0"/>
                                  </p:stCondLst>
                                  <p:childTnLst>
                                    <p:set>
                                      <p:cBhvr>
                                        <p:cTn id="24" dur="1" fill="hold">
                                          <p:stCondLst>
                                            <p:cond delay="0"/>
                                          </p:stCondLst>
                                        </p:cTn>
                                        <p:tgtEl>
                                          <p:spTgt spid="6147">
                                            <p:txEl>
                                              <p:pRg st="2" end="2"/>
                                            </p:txEl>
                                          </p:spTgt>
                                        </p:tgtEl>
                                        <p:attrNameLst>
                                          <p:attrName>style.visibility</p:attrName>
                                        </p:attrNameLst>
                                      </p:cBhvr>
                                      <p:to>
                                        <p:strVal val="visible"/>
                                      </p:to>
                                    </p:set>
                                    <p:anim calcmode="lin" valueType="num">
                                      <p:cBhvr additive="base">
                                        <p:cTn id="25" dur="300" fill="hold"/>
                                        <p:tgtEl>
                                          <p:spTgt spid="6147">
                                            <p:txEl>
                                              <p:pRg st="2" end="2"/>
                                            </p:txEl>
                                          </p:spTgt>
                                        </p:tgtEl>
                                        <p:attrNameLst>
                                          <p:attrName>ppt_x</p:attrName>
                                        </p:attrNameLst>
                                      </p:cBhvr>
                                      <p:tavLst>
                                        <p:tav tm="0">
                                          <p:val>
                                            <p:strVal val="#ppt_x"/>
                                          </p:val>
                                        </p:tav>
                                        <p:tav tm="100000">
                                          <p:val>
                                            <p:strVal val="#ppt_x"/>
                                          </p:val>
                                        </p:tav>
                                      </p:tavLst>
                                    </p:anim>
                                    <p:anim calcmode="lin" valueType="num">
                                      <p:cBhvr additive="base">
                                        <p:cTn id="26" dur="300" fill="hold"/>
                                        <p:tgtEl>
                                          <p:spTgt spid="6147">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accel="50000" decel="50000" fill="hold" grpId="0" nodeType="clickEffect">
                                  <p:stCondLst>
                                    <p:cond delay="0"/>
                                  </p:stCondLst>
                                  <p:childTnLst>
                                    <p:set>
                                      <p:cBhvr>
                                        <p:cTn id="30" dur="1" fill="hold">
                                          <p:stCondLst>
                                            <p:cond delay="0"/>
                                          </p:stCondLst>
                                        </p:cTn>
                                        <p:tgtEl>
                                          <p:spTgt spid="6147">
                                            <p:txEl>
                                              <p:pRg st="3" end="3"/>
                                            </p:txEl>
                                          </p:spTgt>
                                        </p:tgtEl>
                                        <p:attrNameLst>
                                          <p:attrName>style.visibility</p:attrName>
                                        </p:attrNameLst>
                                      </p:cBhvr>
                                      <p:to>
                                        <p:strVal val="visible"/>
                                      </p:to>
                                    </p:set>
                                    <p:anim calcmode="lin" valueType="num">
                                      <p:cBhvr additive="base">
                                        <p:cTn id="31" dur="300" fill="hold"/>
                                        <p:tgtEl>
                                          <p:spTgt spid="6147">
                                            <p:txEl>
                                              <p:pRg st="3" end="3"/>
                                            </p:txEl>
                                          </p:spTgt>
                                        </p:tgtEl>
                                        <p:attrNameLst>
                                          <p:attrName>ppt_x</p:attrName>
                                        </p:attrNameLst>
                                      </p:cBhvr>
                                      <p:tavLst>
                                        <p:tav tm="0">
                                          <p:val>
                                            <p:strVal val="#ppt_x"/>
                                          </p:val>
                                        </p:tav>
                                        <p:tav tm="100000">
                                          <p:val>
                                            <p:strVal val="#ppt_x"/>
                                          </p:val>
                                        </p:tav>
                                      </p:tavLst>
                                    </p:anim>
                                    <p:anim calcmode="lin" valueType="num">
                                      <p:cBhvr additive="base">
                                        <p:cTn id="32" dur="300" fill="hold"/>
                                        <p:tgtEl>
                                          <p:spTgt spid="6147">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iterate type="lt">
                                    <p:tmAbs val="75"/>
                                  </p:iterate>
                                  <p:childTnLst>
                                    <p:set>
                                      <p:cBhvr>
                                        <p:cTn id="36" dur="1" fill="hold">
                                          <p:stCondLst>
                                            <p:cond delay="74"/>
                                          </p:stCondLst>
                                        </p:cTn>
                                        <p:tgtEl>
                                          <p:spTgt spid="6148"/>
                                        </p:tgtEl>
                                        <p:attrNameLst>
                                          <p:attrName>style.visibility</p:attrName>
                                        </p:attrNameLst>
                                      </p:cBhvr>
                                      <p:to>
                                        <p:strVal val="visible"/>
                                      </p:to>
                                    </p:set>
                                  </p:childTnLst>
                                  <p:subTnLst>
                                    <p:set>
                                      <p:cBhvr override="childStyle">
                                        <p:cTn dur="1" fill="hold" display="0" masterRel="nextClick" afterEffect="1"/>
                                        <p:tgtEl>
                                          <p:spTgt spid="6148"/>
                                        </p:tgtEl>
                                        <p:attrNameLst>
                                          <p:attrName>style.visibility</p:attrName>
                                        </p:attrNameLst>
                                      </p:cBhvr>
                                      <p:to>
                                        <p:strVal val="hidden"/>
                                      </p:to>
                                    </p:set>
                                  </p:sub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nodeType="clickEffect">
                                  <p:stCondLst>
                                    <p:cond delay="0"/>
                                  </p:stCondLst>
                                  <p:childTnLst>
                                    <p:set>
                                      <p:cBhvr>
                                        <p:cTn id="40" dur="1" fill="hold">
                                          <p:stCondLst>
                                            <p:cond delay="0"/>
                                          </p:stCondLst>
                                        </p:cTn>
                                        <p:tgtEl>
                                          <p:spTgt spid="6153"/>
                                        </p:tgtEl>
                                        <p:attrNameLst>
                                          <p:attrName>style.visibility</p:attrName>
                                        </p:attrNameLst>
                                      </p:cBhvr>
                                      <p:to>
                                        <p:strVal val="visible"/>
                                      </p:to>
                                    </p:set>
                                    <p:animEffect transition="in" filter="dissolve">
                                      <p:cBhvr>
                                        <p:cTn id="41" dur="500"/>
                                        <p:tgtEl>
                                          <p:spTgt spid="6153"/>
                                        </p:tgtEl>
                                      </p:cBhvr>
                                    </p:animEffect>
                                  </p:childTnLst>
                                  <p:subTnLst>
                                    <p:set>
                                      <p:cBhvr override="childStyle">
                                        <p:cTn dur="1" fill="hold" display="0" masterRel="nextClick" afterEffect="1"/>
                                        <p:tgtEl>
                                          <p:spTgt spid="6153"/>
                                        </p:tgtEl>
                                        <p:attrNameLst>
                                          <p:attrName>style.visibility</p:attrName>
                                        </p:attrNameLst>
                                      </p:cBhvr>
                                      <p:to>
                                        <p:strVal val="hidden"/>
                                      </p:to>
                                    </p:set>
                                  </p:subTnLst>
                                </p:cTn>
                              </p:par>
                            </p:childTnLst>
                          </p:cTn>
                        </p:par>
                      </p:childTnLst>
                    </p:cTn>
                  </p:par>
                  <p:par>
                    <p:cTn id="42" fill="hold" nodeType="clickPar">
                      <p:stCondLst>
                        <p:cond delay="indefinite"/>
                      </p:stCondLst>
                      <p:childTnLst>
                        <p:par>
                          <p:cTn id="43" fill="hold" nodeType="withGroup">
                            <p:stCondLst>
                              <p:cond delay="0"/>
                            </p:stCondLst>
                            <p:childTnLst>
                              <p:par>
                                <p:cTn id="44" presetID="1" presetClass="entr" presetSubtype="0" fill="hold" grpId="0" nodeType="clickEffect">
                                  <p:stCondLst>
                                    <p:cond delay="0"/>
                                  </p:stCondLst>
                                  <p:iterate type="lt">
                                    <p:tmAbs val="75"/>
                                  </p:iterate>
                                  <p:childTnLst>
                                    <p:set>
                                      <p:cBhvr>
                                        <p:cTn id="45" dur="1" fill="hold">
                                          <p:stCondLst>
                                            <p:cond delay="74"/>
                                          </p:stCondLst>
                                        </p:cTn>
                                        <p:tgtEl>
                                          <p:spTgt spid="6154"/>
                                        </p:tgtEl>
                                        <p:attrNameLst>
                                          <p:attrName>style.visibility</p:attrName>
                                        </p:attrNameLst>
                                      </p:cBhvr>
                                      <p:to>
                                        <p:strVal val="visible"/>
                                      </p:to>
                                    </p:set>
                                  </p:childTnLst>
                                  <p:subTnLst>
                                    <p:set>
                                      <p:cBhvr override="childStyle">
                                        <p:cTn dur="1" fill="hold" display="0" masterRel="nextClick" afterEffect="1"/>
                                        <p:tgtEl>
                                          <p:spTgt spid="6154"/>
                                        </p:tgtEl>
                                        <p:attrNameLst>
                                          <p:attrName>style.visibility</p:attrName>
                                        </p:attrNameLst>
                                      </p:cBhvr>
                                      <p:to>
                                        <p:strVal val="hidden"/>
                                      </p:to>
                                    </p:set>
                                  </p:subTnLst>
                                </p:cTn>
                              </p:par>
                            </p:childTnLst>
                          </p:cTn>
                        </p:par>
                      </p:childTnLst>
                    </p:cTn>
                  </p:par>
                  <p:par>
                    <p:cTn id="46" fill="hold" nodeType="clickPar">
                      <p:stCondLst>
                        <p:cond delay="indefinite"/>
                      </p:stCondLst>
                      <p:childTnLst>
                        <p:par>
                          <p:cTn id="47" fill="hold" nodeType="withGroup">
                            <p:stCondLst>
                              <p:cond delay="0"/>
                            </p:stCondLst>
                            <p:childTnLst>
                              <p:par>
                                <p:cTn id="48" presetID="1" presetClass="entr" presetSubtype="0" fill="hold" grpId="0" nodeType="clickEffect">
                                  <p:stCondLst>
                                    <p:cond delay="0"/>
                                  </p:stCondLst>
                                  <p:iterate type="lt">
                                    <p:tmAbs val="75"/>
                                  </p:iterate>
                                  <p:childTnLst>
                                    <p:set>
                                      <p:cBhvr>
                                        <p:cTn id="49" dur="1" fill="hold">
                                          <p:stCondLst>
                                            <p:cond delay="74"/>
                                          </p:stCondLst>
                                        </p:cTn>
                                        <p:tgtEl>
                                          <p:spTgt spid="61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autoUpdateAnimBg="0"/>
      <p:bldP spid="6147" grpId="0" build="p" autoUpdateAnimBg="0"/>
      <p:bldP spid="6154" grpId="0" animBg="1" autoUpdateAnimBg="0"/>
      <p:bldP spid="6155" grpId="0" animBg="1" autoUpdateAnimBg="0"/>
      <p:bldP spid="6148" grpId="0" animBg="1" autoUpdateAnimBg="0" rev="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Object 2"/>
          <p:cNvGraphicFramePr>
            <a:graphicFrameLocks noChangeAspect="1"/>
          </p:cNvGraphicFramePr>
          <p:nvPr/>
        </p:nvGraphicFramePr>
        <p:xfrm>
          <a:off x="1219200" y="819150"/>
          <a:ext cx="6931025" cy="5353050"/>
        </p:xfrm>
        <a:graphic>
          <a:graphicData uri="http://schemas.openxmlformats.org/presentationml/2006/ole">
            <mc:AlternateContent xmlns:mc="http://schemas.openxmlformats.org/markup-compatibility/2006">
              <mc:Choice xmlns:v="urn:schemas-microsoft-com:vml" Requires="v">
                <p:oleObj spid="_x0000_s5122" name="Photo Editor Photo" r:id="rId3" imgW="9038095" imgH="6980952" progId="MSPhotoEd.3">
                  <p:embed/>
                </p:oleObj>
              </mc:Choice>
              <mc:Fallback>
                <p:oleObj name="Photo Editor Photo" r:id="rId3" imgW="9038095" imgH="6980952"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819150"/>
                        <a:ext cx="6931025" cy="535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495042716"/>
      </p:ext>
    </p:extLst>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afterEffect">
                                  <p:stCondLst>
                                    <p:cond delay="10000"/>
                                  </p:stCondLst>
                                  <p:childTnLst>
                                    <p:set>
                                      <p:cBhvr>
                                        <p:cTn id="6" dur="1" fill="hold">
                                          <p:stCondLst>
                                            <p:cond delay="0"/>
                                          </p:stCondLst>
                                        </p:cTn>
                                        <p:tgtEl>
                                          <p:spTgt spid="7170"/>
                                        </p:tgtEl>
                                        <p:attrNameLst>
                                          <p:attrName>style.visibility</p:attrName>
                                        </p:attrNameLst>
                                      </p:cBhvr>
                                      <p:to>
                                        <p:strVal val="visible"/>
                                      </p:to>
                                    </p:set>
                                    <p:animEffect transition="in" filter="barn(outVertical)">
                                      <p:cBhvr>
                                        <p:cTn id="7"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4" name="Object 2"/>
          <p:cNvGraphicFramePr>
            <a:graphicFrameLocks noChangeAspect="1"/>
          </p:cNvGraphicFramePr>
          <p:nvPr/>
        </p:nvGraphicFramePr>
        <p:xfrm>
          <a:off x="857250" y="457200"/>
          <a:ext cx="7431088" cy="5943600"/>
        </p:xfrm>
        <a:graphic>
          <a:graphicData uri="http://schemas.openxmlformats.org/presentationml/2006/ole">
            <mc:AlternateContent xmlns:mc="http://schemas.openxmlformats.org/markup-compatibility/2006">
              <mc:Choice xmlns:v="urn:schemas-microsoft-com:vml" Requires="v">
                <p:oleObj spid="_x0000_s6146" name="Photo Editor Photo" r:id="rId3" imgW="7430537" imgH="5942857" progId="MSPhotoEd.3">
                  <p:embed/>
                </p:oleObj>
              </mc:Choice>
              <mc:Fallback>
                <p:oleObj name="Photo Editor Photo" r:id="rId3" imgW="7430537" imgH="5942857"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250" y="457200"/>
                        <a:ext cx="7431088"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930097320"/>
      </p:ext>
    </p:extLst>
  </p:cSld>
  <p:clrMapOvr>
    <a:masterClrMapping/>
  </p:clrMapOvr>
  <p:transition>
    <p:zoom dir="in"/>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8" name="Object 2"/>
          <p:cNvGraphicFramePr>
            <a:graphicFrameLocks noChangeAspect="1"/>
          </p:cNvGraphicFramePr>
          <p:nvPr/>
        </p:nvGraphicFramePr>
        <p:xfrm>
          <a:off x="1295400" y="923925"/>
          <a:ext cx="6657975" cy="5095875"/>
        </p:xfrm>
        <a:graphic>
          <a:graphicData uri="http://schemas.openxmlformats.org/presentationml/2006/ole">
            <mc:AlternateContent xmlns:mc="http://schemas.openxmlformats.org/markup-compatibility/2006">
              <mc:Choice xmlns:v="urn:schemas-microsoft-com:vml" Requires="v">
                <p:oleObj spid="_x0000_s7170" name="Photo Editor Photo" r:id="rId3" imgW="5238095" imgH="4009524" progId="MSPhotoEd.3">
                  <p:embed/>
                </p:oleObj>
              </mc:Choice>
              <mc:Fallback>
                <p:oleObj name="Photo Editor Photo" r:id="rId3" imgW="5238095" imgH="4009524"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923925"/>
                        <a:ext cx="6657975" cy="509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219" name="Rectangle 3"/>
          <p:cNvSpPr>
            <a:spLocks noGrp="1" noChangeArrowheads="1"/>
          </p:cNvSpPr>
          <p:nvPr>
            <p:ph type="title" idx="4294967295"/>
          </p:nvPr>
        </p:nvSpPr>
        <p:spPr>
          <a:xfrm>
            <a:off x="1371600" y="0"/>
            <a:ext cx="7772400" cy="1143000"/>
          </a:xfrm>
        </p:spPr>
        <p:txBody>
          <a:bodyPr/>
          <a:lstStyle/>
          <a:p>
            <a:r>
              <a:rPr lang="en-US" altLang="en-US"/>
              <a:t>Asia Minor</a:t>
            </a:r>
          </a:p>
        </p:txBody>
      </p:sp>
      <p:sp>
        <p:nvSpPr>
          <p:cNvPr id="9220" name="Line 4"/>
          <p:cNvSpPr>
            <a:spLocks noChangeShapeType="1"/>
          </p:cNvSpPr>
          <p:nvPr/>
        </p:nvSpPr>
        <p:spPr bwMode="auto">
          <a:xfrm flipV="1">
            <a:off x="1447800" y="3886200"/>
            <a:ext cx="685800" cy="914400"/>
          </a:xfrm>
          <a:prstGeom prst="line">
            <a:avLst/>
          </a:prstGeom>
          <a:noFill/>
          <a:ln w="57150">
            <a:solidFill>
              <a:schemeClr val="bg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361061044"/>
      </p:ext>
    </p:extLst>
  </p:cSld>
  <p:clrMapOvr>
    <a:masterClrMapping/>
  </p:clrMapOvr>
  <p:transition>
    <p:zoom dir="in"/>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85800" y="533400"/>
            <a:ext cx="4800600" cy="1143000"/>
          </a:xfrm>
        </p:spPr>
        <p:txBody>
          <a:bodyPr/>
          <a:lstStyle/>
          <a:p>
            <a:r>
              <a:rPr lang="en-US" altLang="en-US" sz="6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harlemagne Std" pitchFamily="82" charset="0"/>
              </a:rPr>
              <a:t>EPHESUS</a:t>
            </a:r>
            <a:endParaRPr lang="en-US" altLang="en-US" sz="6600" dirty="0">
              <a:latin typeface="Charlemagne Std" pitchFamily="82" charset="0"/>
            </a:endParaRPr>
          </a:p>
        </p:txBody>
      </p:sp>
      <p:sp>
        <p:nvSpPr>
          <p:cNvPr id="3075" name="Rectangle 3"/>
          <p:cNvSpPr>
            <a:spLocks noGrp="1" noChangeArrowheads="1"/>
          </p:cNvSpPr>
          <p:nvPr>
            <p:ph idx="1"/>
          </p:nvPr>
        </p:nvSpPr>
        <p:spPr>
          <a:xfrm>
            <a:off x="1600200" y="2438400"/>
            <a:ext cx="6858000" cy="4114800"/>
          </a:xfrm>
        </p:spPr>
        <p:txBody>
          <a:bodyPr/>
          <a:lstStyle/>
          <a:p>
            <a:pPr>
              <a:lnSpc>
                <a:spcPct val="90000"/>
              </a:lnSpc>
            </a:pPr>
            <a:r>
              <a:rPr lang="en-US" altLang="en-US" dirty="0"/>
              <a:t>Paul arrived briefly to Ephesus on his second missionary journey (Acts 18:18-21)</a:t>
            </a:r>
          </a:p>
          <a:p>
            <a:pPr>
              <a:lnSpc>
                <a:spcPct val="90000"/>
              </a:lnSpc>
            </a:pPr>
            <a:r>
              <a:rPr lang="en-US" altLang="en-US" dirty="0" smtClean="0"/>
              <a:t>Colonized </a:t>
            </a:r>
            <a:r>
              <a:rPr lang="en-US" altLang="en-US" dirty="0"/>
              <a:t>in the 11</a:t>
            </a:r>
            <a:r>
              <a:rPr lang="en-US" altLang="en-US" baseline="30000" dirty="0"/>
              <a:t>th</a:t>
            </a:r>
            <a:r>
              <a:rPr lang="en-US" altLang="en-US" dirty="0"/>
              <a:t> century by the </a:t>
            </a:r>
            <a:r>
              <a:rPr lang="en-US" altLang="en-US" dirty="0" smtClean="0"/>
              <a:t>Athenians </a:t>
            </a:r>
            <a:endParaRPr lang="en-US" altLang="en-US" dirty="0"/>
          </a:p>
          <a:p>
            <a:pPr>
              <a:lnSpc>
                <a:spcPct val="90000"/>
              </a:lnSpc>
            </a:pPr>
            <a:r>
              <a:rPr lang="en-US" altLang="en-US" dirty="0" smtClean="0"/>
              <a:t>Paul </a:t>
            </a:r>
            <a:r>
              <a:rPr lang="en-US" altLang="en-US" dirty="0"/>
              <a:t>stayed for 2-3 </a:t>
            </a:r>
            <a:r>
              <a:rPr lang="en-US" altLang="en-US" dirty="0" smtClean="0"/>
              <a:t>years on third journey</a:t>
            </a:r>
            <a:endParaRPr lang="en-US" altLang="en-US" dirty="0"/>
          </a:p>
        </p:txBody>
      </p:sp>
      <p:graphicFrame>
        <p:nvGraphicFramePr>
          <p:cNvPr id="3076" name="Object 4"/>
          <p:cNvGraphicFramePr>
            <a:graphicFrameLocks noChangeAspect="1"/>
          </p:cNvGraphicFramePr>
          <p:nvPr/>
        </p:nvGraphicFramePr>
        <p:xfrm>
          <a:off x="5476875" y="0"/>
          <a:ext cx="3667125" cy="2430463"/>
        </p:xfrm>
        <a:graphic>
          <a:graphicData uri="http://schemas.openxmlformats.org/presentationml/2006/ole">
            <mc:AlternateContent xmlns:mc="http://schemas.openxmlformats.org/markup-compatibility/2006">
              <mc:Choice xmlns:v="urn:schemas-microsoft-com:vml" Requires="v">
                <p:oleObj spid="_x0000_s8194" name="Photo Editor Photo" r:id="rId3" imgW="4657143" imgH="3086531" progId="MSPhotoEd.3">
                  <p:embed/>
                </p:oleObj>
              </mc:Choice>
              <mc:Fallback>
                <p:oleObj name="Photo Editor Photo" r:id="rId3" imgW="4657143" imgH="3086531"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6875" y="0"/>
                        <a:ext cx="3667125" cy="243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408015781"/>
      </p:ext>
    </p:extLst>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0" fill="hold"/>
                                        <p:tgtEl>
                                          <p:spTgt spid="3074"/>
                                        </p:tgtEl>
                                        <p:attrNameLst>
                                          <p:attrName>ppt_x</p:attrName>
                                        </p:attrNameLst>
                                      </p:cBhvr>
                                      <p:tavLst>
                                        <p:tav tm="0">
                                          <p:val>
                                            <p:strVal val="#ppt_x"/>
                                          </p:val>
                                        </p:tav>
                                        <p:tav tm="100000">
                                          <p:val>
                                            <p:strVal val="#ppt_x"/>
                                          </p:val>
                                        </p:tav>
                                      </p:tavLst>
                                    </p:anim>
                                    <p:anim calcmode="lin" valueType="num">
                                      <p:cBhvr additive="base">
                                        <p:cTn id="8" dur="5000" fill="hold"/>
                                        <p:tgtEl>
                                          <p:spTgt spid="3074"/>
                                        </p:tgtEl>
                                        <p:attrNameLst>
                                          <p:attrName>ppt_y</p:attrName>
                                        </p:attrNameLst>
                                      </p:cBhvr>
                                      <p:tavLst>
                                        <p:tav tm="0">
                                          <p:val>
                                            <p:strVal val="1+#ppt_h/2"/>
                                          </p:val>
                                        </p:tav>
                                        <p:tav tm="100000">
                                          <p:val>
                                            <p:strVal val="#ppt_y"/>
                                          </p:val>
                                        </p:tav>
                                      </p:tavLst>
                                    </p:anim>
                                  </p:childTnLst>
                                </p:cTn>
                              </p:par>
                              <p:par>
                                <p:cTn id="9" presetID="23" presetClass="entr" presetSubtype="288" fill="hold" grpId="0" nodeType="withEffect">
                                  <p:stCondLst>
                                    <p:cond delay="0"/>
                                  </p:stCondLst>
                                  <p:childTnLst>
                                    <p:set>
                                      <p:cBhvr>
                                        <p:cTn id="10" dur="1" fill="hold">
                                          <p:stCondLst>
                                            <p:cond delay="0"/>
                                          </p:stCondLst>
                                        </p:cTn>
                                        <p:tgtEl>
                                          <p:spTgt spid="3075">
                                            <p:txEl>
                                              <p:pRg st="0" end="0"/>
                                            </p:txEl>
                                          </p:spTgt>
                                        </p:tgtEl>
                                        <p:attrNameLst>
                                          <p:attrName>style.visibility</p:attrName>
                                        </p:attrNameLst>
                                      </p:cBhvr>
                                      <p:to>
                                        <p:strVal val="visible"/>
                                      </p:to>
                                    </p:set>
                                    <p:anim calcmode="lin" valueType="num">
                                      <p:cBhvr>
                                        <p:cTn id="11" dur="500" fill="hold"/>
                                        <p:tgtEl>
                                          <p:spTgt spid="3075">
                                            <p:txEl>
                                              <p:pRg st="0" end="0"/>
                                            </p:txEl>
                                          </p:spTgt>
                                        </p:tgtEl>
                                        <p:attrNameLst>
                                          <p:attrName>ppt_w</p:attrName>
                                        </p:attrNameLst>
                                      </p:cBhvr>
                                      <p:tavLst>
                                        <p:tav tm="0">
                                          <p:val>
                                            <p:strVal val="4/3*#ppt_w"/>
                                          </p:val>
                                        </p:tav>
                                        <p:tav tm="100000">
                                          <p:val>
                                            <p:strVal val="#ppt_w"/>
                                          </p:val>
                                        </p:tav>
                                      </p:tavLst>
                                    </p:anim>
                                    <p:anim calcmode="lin" valueType="num">
                                      <p:cBhvr>
                                        <p:cTn id="12" dur="500" fill="hold"/>
                                        <p:tgtEl>
                                          <p:spTgt spid="3075">
                                            <p:txEl>
                                              <p:pRg st="0" end="0"/>
                                            </p:txEl>
                                          </p:spTgt>
                                        </p:tgtEl>
                                        <p:attrNameLst>
                                          <p:attrName>ppt_h</p:attrName>
                                        </p:attrNameLst>
                                      </p:cBhvr>
                                      <p:tavLst>
                                        <p:tav tm="0">
                                          <p:val>
                                            <p:strVal val="4/3*#ppt_h"/>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288" fill="hold" grpId="0" nodeType="clickEffect">
                                  <p:stCondLst>
                                    <p:cond delay="0"/>
                                  </p:stCondLst>
                                  <p:childTnLst>
                                    <p:set>
                                      <p:cBhvr>
                                        <p:cTn id="16" dur="1" fill="hold">
                                          <p:stCondLst>
                                            <p:cond delay="0"/>
                                          </p:stCondLst>
                                        </p:cTn>
                                        <p:tgtEl>
                                          <p:spTgt spid="3075">
                                            <p:txEl>
                                              <p:pRg st="1" end="1"/>
                                            </p:txEl>
                                          </p:spTgt>
                                        </p:tgtEl>
                                        <p:attrNameLst>
                                          <p:attrName>style.visibility</p:attrName>
                                        </p:attrNameLst>
                                      </p:cBhvr>
                                      <p:to>
                                        <p:strVal val="visible"/>
                                      </p:to>
                                    </p:set>
                                    <p:anim calcmode="lin" valueType="num">
                                      <p:cBhvr>
                                        <p:cTn id="17" dur="500" fill="hold"/>
                                        <p:tgtEl>
                                          <p:spTgt spid="3075">
                                            <p:txEl>
                                              <p:pRg st="1" end="1"/>
                                            </p:txEl>
                                          </p:spTgt>
                                        </p:tgtEl>
                                        <p:attrNameLst>
                                          <p:attrName>ppt_w</p:attrName>
                                        </p:attrNameLst>
                                      </p:cBhvr>
                                      <p:tavLst>
                                        <p:tav tm="0">
                                          <p:val>
                                            <p:strVal val="4/3*#ppt_w"/>
                                          </p:val>
                                        </p:tav>
                                        <p:tav tm="100000">
                                          <p:val>
                                            <p:strVal val="#ppt_w"/>
                                          </p:val>
                                        </p:tav>
                                      </p:tavLst>
                                    </p:anim>
                                    <p:anim calcmode="lin" valueType="num">
                                      <p:cBhvr>
                                        <p:cTn id="18" dur="500" fill="hold"/>
                                        <p:tgtEl>
                                          <p:spTgt spid="3075">
                                            <p:txEl>
                                              <p:pRg st="1" end="1"/>
                                            </p:txEl>
                                          </p:spTgt>
                                        </p:tgtEl>
                                        <p:attrNameLst>
                                          <p:attrName>ppt_h</p:attrName>
                                        </p:attrNameLst>
                                      </p:cBhvr>
                                      <p:tavLst>
                                        <p:tav tm="0">
                                          <p:val>
                                            <p:strVal val="4/3*#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288" fill="hold" grpId="0" nodeType="clickEffect">
                                  <p:stCondLst>
                                    <p:cond delay="0"/>
                                  </p:stCondLst>
                                  <p:childTnLst>
                                    <p:set>
                                      <p:cBhvr>
                                        <p:cTn id="22" dur="1" fill="hold">
                                          <p:stCondLst>
                                            <p:cond delay="0"/>
                                          </p:stCondLst>
                                        </p:cTn>
                                        <p:tgtEl>
                                          <p:spTgt spid="3075">
                                            <p:txEl>
                                              <p:pRg st="2" end="2"/>
                                            </p:txEl>
                                          </p:spTgt>
                                        </p:tgtEl>
                                        <p:attrNameLst>
                                          <p:attrName>style.visibility</p:attrName>
                                        </p:attrNameLst>
                                      </p:cBhvr>
                                      <p:to>
                                        <p:strVal val="visible"/>
                                      </p:to>
                                    </p:set>
                                    <p:anim calcmode="lin" valueType="num">
                                      <p:cBhvr>
                                        <p:cTn id="23" dur="500" fill="hold"/>
                                        <p:tgtEl>
                                          <p:spTgt spid="3075">
                                            <p:txEl>
                                              <p:pRg st="2" end="2"/>
                                            </p:txEl>
                                          </p:spTgt>
                                        </p:tgtEl>
                                        <p:attrNameLst>
                                          <p:attrName>ppt_w</p:attrName>
                                        </p:attrNameLst>
                                      </p:cBhvr>
                                      <p:tavLst>
                                        <p:tav tm="0">
                                          <p:val>
                                            <p:strVal val="4/3*#ppt_w"/>
                                          </p:val>
                                        </p:tav>
                                        <p:tav tm="100000">
                                          <p:val>
                                            <p:strVal val="#ppt_w"/>
                                          </p:val>
                                        </p:tav>
                                      </p:tavLst>
                                    </p:anim>
                                    <p:anim calcmode="lin" valueType="num">
                                      <p:cBhvr>
                                        <p:cTn id="24" dur="500" fill="hold"/>
                                        <p:tgtEl>
                                          <p:spTgt spid="3075">
                                            <p:txEl>
                                              <p:pRg st="2" end="2"/>
                                            </p:txEl>
                                          </p:spTgt>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autoUpdateAnimBg="0"/>
      <p:bldP spid="3075" grpId="0" build="p" bldLvl="3" autoUpdateAnimBg="0"/>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altLang="en-US" sz="6600" dirty="0">
                <a:latin typeface="Charlemagne Std" pitchFamily="82" charset="0"/>
              </a:rPr>
              <a:t>EPHESUS</a:t>
            </a:r>
          </a:p>
        </p:txBody>
      </p:sp>
      <p:pic>
        <p:nvPicPr>
          <p:cNvPr id="4101" name="Picture 5" descr="Asia Minor map"/>
          <p:cNvPicPr>
            <a:picLocks noGrp="1" noChangeAspect="1" noChangeArrowheads="1"/>
          </p:cNvPicPr>
          <p:nvPr>
            <p:ph type="clipArt" sz="half" idx="1"/>
          </p:nvPr>
        </p:nvPicPr>
        <p:blipFill>
          <a:blip r:embed="rId2" r:link="rId3">
            <a:extLst>
              <a:ext uri="{28A0092B-C50C-407E-A947-70E740481C1C}">
                <a14:useLocalDpi xmlns:a14="http://schemas.microsoft.com/office/drawing/2010/main" val="0"/>
              </a:ext>
            </a:extLst>
          </a:blip>
          <a:srcRect/>
          <a:stretch>
            <a:fillRect/>
          </a:stretch>
        </p:blipFill>
        <p:spPr>
          <a:xfrm>
            <a:off x="0" y="1676400"/>
            <a:ext cx="4800600" cy="4419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00" name="Rectangle 4"/>
          <p:cNvSpPr>
            <a:spLocks noGrp="1" noChangeArrowheads="1"/>
          </p:cNvSpPr>
          <p:nvPr>
            <p:ph type="body" sz="half" idx="2"/>
          </p:nvPr>
        </p:nvSpPr>
        <p:spPr>
          <a:xfrm>
            <a:off x="4800600" y="1981200"/>
            <a:ext cx="3657600" cy="4114800"/>
          </a:xfrm>
        </p:spPr>
        <p:txBody>
          <a:bodyPr/>
          <a:lstStyle/>
          <a:p>
            <a:r>
              <a:rPr lang="en-US" altLang="en-US" sz="2800" dirty="0"/>
              <a:t>Population:</a:t>
            </a:r>
            <a:br>
              <a:rPr lang="en-US" altLang="en-US" sz="2800" dirty="0"/>
            </a:br>
            <a:r>
              <a:rPr lang="en-US" altLang="en-US" sz="2800" dirty="0"/>
              <a:t>200,000 – 500,000</a:t>
            </a:r>
          </a:p>
          <a:p>
            <a:r>
              <a:rPr lang="en-US" altLang="en-US" sz="2800" dirty="0"/>
              <a:t>Had </a:t>
            </a:r>
            <a:r>
              <a:rPr lang="en-US" altLang="en-US" sz="2800" i="1" dirty="0"/>
              <a:t>Temple of Artemis </a:t>
            </a:r>
            <a:r>
              <a:rPr lang="en-US" altLang="en-US" sz="2800" dirty="0"/>
              <a:t>(Diana) one of the seven wonders of the ancient world</a:t>
            </a:r>
          </a:p>
          <a:p>
            <a:r>
              <a:rPr lang="en-US" altLang="en-US" sz="2800" dirty="0"/>
              <a:t>O</a:t>
            </a:r>
            <a:r>
              <a:rPr lang="en-US" altLang="en-US" sz="2800" dirty="0" smtClean="0"/>
              <a:t>pposed </a:t>
            </a:r>
            <a:r>
              <a:rPr lang="en-US" altLang="en-US" sz="2800" dirty="0"/>
              <a:t>to Paul’s preaching (Acts 19:24-31)</a:t>
            </a:r>
          </a:p>
        </p:txBody>
      </p:sp>
    </p:spTree>
    <p:extLst>
      <p:ext uri="{BB962C8B-B14F-4D97-AF65-F5344CB8AC3E}">
        <p14:creationId xmlns:p14="http://schemas.microsoft.com/office/powerpoint/2010/main" val="1426204886"/>
      </p:ext>
    </p:extLst>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withEffect">
                                  <p:stCondLst>
                                    <p:cond delay="0"/>
                                  </p:stCondLst>
                                  <p:childTnLst>
                                    <p:set>
                                      <p:cBhvr>
                                        <p:cTn id="6" dur="1" fill="hold">
                                          <p:stCondLst>
                                            <p:cond delay="0"/>
                                          </p:stCondLst>
                                        </p:cTn>
                                        <p:tgtEl>
                                          <p:spTgt spid="4101"/>
                                        </p:tgtEl>
                                        <p:attrNameLst>
                                          <p:attrName>style.visibility</p:attrName>
                                        </p:attrNameLst>
                                      </p:cBhvr>
                                      <p:to>
                                        <p:strVal val="visible"/>
                                      </p:to>
                                    </p:set>
                                    <p:animEffect transition="in" filter="box(out)">
                                      <p:cBhvr>
                                        <p:cTn id="7" dur="500"/>
                                        <p:tgtEl>
                                          <p:spTgt spid="410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100">
                                            <p:txEl>
                                              <p:pRg st="0" end="0"/>
                                            </p:txEl>
                                          </p:spTgt>
                                        </p:tgtEl>
                                        <p:attrNameLst>
                                          <p:attrName>style.visibility</p:attrName>
                                        </p:attrNameLst>
                                      </p:cBhvr>
                                      <p:to>
                                        <p:strVal val="visible"/>
                                      </p:to>
                                    </p:set>
                                    <p:animEffect transition="in" filter="randombar(horizontal)">
                                      <p:cBhvr>
                                        <p:cTn id="12" dur="300"/>
                                        <p:tgtEl>
                                          <p:spTgt spid="4100">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100">
                                            <p:txEl>
                                              <p:pRg st="1" end="1"/>
                                            </p:txEl>
                                          </p:spTgt>
                                        </p:tgtEl>
                                        <p:attrNameLst>
                                          <p:attrName>style.visibility</p:attrName>
                                        </p:attrNameLst>
                                      </p:cBhvr>
                                      <p:to>
                                        <p:strVal val="visible"/>
                                      </p:to>
                                    </p:set>
                                    <p:animEffect transition="in" filter="randombar(horizontal)">
                                      <p:cBhvr>
                                        <p:cTn id="17" dur="300"/>
                                        <p:tgtEl>
                                          <p:spTgt spid="4100">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100">
                                            <p:txEl>
                                              <p:pRg st="2" end="2"/>
                                            </p:txEl>
                                          </p:spTgt>
                                        </p:tgtEl>
                                        <p:attrNameLst>
                                          <p:attrName>style.visibility</p:attrName>
                                        </p:attrNameLst>
                                      </p:cBhvr>
                                      <p:to>
                                        <p:strVal val="visible"/>
                                      </p:to>
                                    </p:set>
                                    <p:animEffect transition="in" filter="randombar(horizontal)">
                                      <p:cBhvr>
                                        <p:cTn id="22" dur="300"/>
                                        <p:tgtEl>
                                          <p:spTgt spid="410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73" name="Group 13"/>
          <p:cNvGrpSpPr>
            <a:grpSpLocks/>
          </p:cNvGrpSpPr>
          <p:nvPr/>
        </p:nvGrpSpPr>
        <p:grpSpPr bwMode="auto">
          <a:xfrm>
            <a:off x="3982703" y="2058988"/>
            <a:ext cx="2762250" cy="2151062"/>
            <a:chOff x="-15" y="1625"/>
            <a:chExt cx="1740" cy="1355"/>
          </a:xfrm>
        </p:grpSpPr>
        <p:grpSp>
          <p:nvGrpSpPr>
            <p:cNvPr id="15371" name="Group 11"/>
            <p:cNvGrpSpPr>
              <a:grpSpLocks/>
            </p:cNvGrpSpPr>
            <p:nvPr/>
          </p:nvGrpSpPr>
          <p:grpSpPr bwMode="auto">
            <a:xfrm>
              <a:off x="0" y="1640"/>
              <a:ext cx="1710" cy="1325"/>
              <a:chOff x="0" y="1640"/>
              <a:chExt cx="1710" cy="1325"/>
            </a:xfrm>
          </p:grpSpPr>
          <p:grpSp>
            <p:nvGrpSpPr>
              <p:cNvPr id="15369" name="Group 9"/>
              <p:cNvGrpSpPr>
                <a:grpSpLocks/>
              </p:cNvGrpSpPr>
              <p:nvPr/>
            </p:nvGrpSpPr>
            <p:grpSpPr bwMode="auto">
              <a:xfrm>
                <a:off x="0" y="1640"/>
                <a:ext cx="1710" cy="1325"/>
                <a:chOff x="-58" y="1640"/>
                <a:chExt cx="1710" cy="1325"/>
              </a:xfrm>
            </p:grpSpPr>
            <p:sp>
              <p:nvSpPr>
                <p:cNvPr id="15366" name="Rectangle 6"/>
                <p:cNvSpPr>
                  <a:spLocks noChangeArrowheads="1"/>
                </p:cNvSpPr>
                <p:nvPr/>
              </p:nvSpPr>
              <p:spPr bwMode="auto">
                <a:xfrm>
                  <a:off x="0" y="1640"/>
                  <a:ext cx="1652" cy="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0">
                      <a:hlinkClick r:id="rId2"/>
                    </a:rPr>
                    <a:t>  </a:t>
                  </a:r>
                  <a:r>
                    <a:rPr lang="en-US" altLang="en-US" sz="10800" b="0"/>
                    <a:t> </a:t>
                  </a:r>
                  <a:r>
                    <a:rPr lang="en-US" altLang="en-US" b="0"/>
                    <a:t>                             </a:t>
                  </a:r>
                </a:p>
              </p:txBody>
            </p:sp>
            <p:sp>
              <p:nvSpPr>
                <p:cNvPr id="15368" name="Rectangle 8"/>
                <p:cNvSpPr>
                  <a:spLocks noChangeArrowheads="1"/>
                </p:cNvSpPr>
                <p:nvPr/>
              </p:nvSpPr>
              <p:spPr bwMode="auto">
                <a:xfrm>
                  <a:off x="-58" y="1899"/>
                  <a:ext cx="11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0"/>
                    <a:t> </a:t>
                  </a:r>
                </a:p>
              </p:txBody>
            </p:sp>
          </p:grpSp>
          <p:sp>
            <p:nvSpPr>
              <p:cNvPr id="15370" name="Rectangle 10"/>
              <p:cNvSpPr>
                <a:spLocks noChangeArrowheads="1"/>
              </p:cNvSpPr>
              <p:nvPr/>
            </p:nvSpPr>
            <p:spPr bwMode="auto">
              <a:xfrm>
                <a:off x="0" y="1640"/>
                <a:ext cx="1710" cy="1325"/>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5372" name="Rectangle 12"/>
            <p:cNvSpPr>
              <a:spLocks noChangeArrowheads="1"/>
            </p:cNvSpPr>
            <p:nvPr/>
          </p:nvSpPr>
          <p:spPr bwMode="auto">
            <a:xfrm>
              <a:off x="-15" y="1625"/>
              <a:ext cx="1740" cy="1355"/>
            </a:xfrm>
            <a:prstGeom prst="rect">
              <a:avLst/>
            </a:prstGeom>
            <a:noFill/>
            <a:ln w="47625">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5375" name="Group 15"/>
          <p:cNvGrpSpPr>
            <a:grpSpLocks/>
          </p:cNvGrpSpPr>
          <p:nvPr/>
        </p:nvGrpSpPr>
        <p:grpSpPr bwMode="auto">
          <a:xfrm>
            <a:off x="1600200" y="-520700"/>
            <a:ext cx="7551738" cy="7899400"/>
            <a:chOff x="-2821" y="0"/>
            <a:chExt cx="5769" cy="4976"/>
          </a:xfrm>
        </p:grpSpPr>
        <p:sp>
          <p:nvSpPr>
            <p:cNvPr id="15363" name="Rectangle 3"/>
            <p:cNvSpPr>
              <a:spLocks noChangeArrowheads="1"/>
            </p:cNvSpPr>
            <p:nvPr/>
          </p:nvSpPr>
          <p:spPr bwMode="auto">
            <a:xfrm>
              <a:off x="0" y="0"/>
              <a:ext cx="2948" cy="1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b="0"/>
                <a:t>  </a:t>
              </a:r>
              <a:r>
                <a:rPr lang="en-US" altLang="en-US" sz="6900" b="0"/>
                <a:t> </a:t>
              </a:r>
              <a:r>
                <a:rPr lang="en-US" altLang="en-US" b="0"/>
                <a:t>                                                         </a:t>
              </a:r>
            </a:p>
            <a:p>
              <a:pPr algn="ctr" eaLnBrk="0" hangingPunct="0"/>
              <a:r>
                <a:rPr lang="en-US" altLang="en-US" b="0"/>
                <a:t/>
              </a:r>
              <a:br>
                <a:rPr lang="en-US" altLang="en-US" b="0"/>
              </a:br>
              <a:endParaRPr lang="en-US" altLang="en-US" b="0"/>
            </a:p>
            <a:p>
              <a:pPr eaLnBrk="0" hangingPunct="0"/>
              <a:endParaRPr lang="en-US" altLang="en-US" b="0"/>
            </a:p>
          </p:txBody>
        </p:sp>
        <p:sp>
          <p:nvSpPr>
            <p:cNvPr id="15365" name="Rectangle 5"/>
            <p:cNvSpPr>
              <a:spLocks noChangeArrowheads="1"/>
            </p:cNvSpPr>
            <p:nvPr/>
          </p:nvSpPr>
          <p:spPr bwMode="auto">
            <a:xfrm>
              <a:off x="0" y="1640"/>
              <a:ext cx="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5374" name="Rectangle 14"/>
            <p:cNvSpPr>
              <a:spLocks noChangeArrowheads="1"/>
            </p:cNvSpPr>
            <p:nvPr/>
          </p:nvSpPr>
          <p:spPr bwMode="auto">
            <a:xfrm>
              <a:off x="-2821" y="2980"/>
              <a:ext cx="5760" cy="1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b="0" i="1" dirty="0">
                  <a:hlinkClick r:id="rId3"/>
                </a:rPr>
                <a:t>Painting ©</a:t>
              </a:r>
              <a:r>
                <a:rPr lang="en-US" altLang="en-US" sz="2300" b="0" i="1" dirty="0">
                  <a:hlinkClick r:id="rId3"/>
                </a:rPr>
                <a:t> M. Larrinaga</a:t>
              </a:r>
              <a:r>
                <a:rPr lang="en-US" altLang="en-US" sz="900" b="0" dirty="0"/>
                <a:t/>
              </a:r>
              <a:br>
                <a:rPr lang="en-US" altLang="en-US" sz="900" b="0" dirty="0"/>
              </a:br>
              <a:r>
                <a:rPr lang="en-US" altLang="en-US" sz="900" b="0" dirty="0"/>
                <a:t/>
              </a:r>
              <a:br>
                <a:rPr lang="en-US" altLang="en-US" sz="900" b="0" dirty="0"/>
              </a:br>
              <a:endParaRPr lang="en-US" altLang="en-US" b="0" dirty="0"/>
            </a:p>
            <a:p>
              <a:pPr algn="ctr" eaLnBrk="0" hangingPunct="0"/>
              <a:endParaRPr lang="en-US" altLang="en-US" sz="1600" dirty="0"/>
            </a:p>
            <a:p>
              <a:pPr algn="ctr" eaLnBrk="0" hangingPunct="0"/>
              <a:r>
                <a:rPr lang="en-US" altLang="en-US" sz="1600" dirty="0"/>
                <a:t>I have lying, over me in Halicarnassus, a gigantic monument such as no other dead person has, adorned in the finest way with statues of horses and men carved most realistically from the best quality marble.</a:t>
              </a:r>
            </a:p>
            <a:p>
              <a:pPr algn="ctr" eaLnBrk="0" hangingPunct="0"/>
              <a:r>
                <a:rPr lang="en-US" altLang="en-US" sz="900" b="0" i="1" dirty="0"/>
                <a:t>King </a:t>
              </a:r>
              <a:r>
                <a:rPr lang="en-US" altLang="en-US" sz="900" b="0" i="1" dirty="0" err="1"/>
                <a:t>Maussollos</a:t>
              </a:r>
              <a:r>
                <a:rPr lang="en-US" altLang="en-US" sz="900" b="0" i="1" dirty="0"/>
                <a:t> </a:t>
              </a:r>
              <a:br>
                <a:rPr lang="en-US" altLang="en-US" sz="900" b="0" i="1" dirty="0"/>
              </a:br>
              <a:r>
                <a:rPr lang="en-US" altLang="en-US" sz="900" b="0" i="1" dirty="0"/>
                <a:t>in Lucian's "Dialogues of the Dead"</a:t>
              </a:r>
              <a:r>
                <a:rPr lang="en-US" altLang="en-US" b="0" dirty="0"/>
                <a:t> </a:t>
              </a:r>
              <a:br>
                <a:rPr lang="en-US" altLang="en-US" b="0" dirty="0"/>
              </a:br>
              <a:endParaRPr lang="en-US" altLang="en-US" b="0" dirty="0"/>
            </a:p>
            <a:p>
              <a:pPr algn="ctr" eaLnBrk="0" hangingPunct="0"/>
              <a:endParaRPr lang="en-US" altLang="en-US" b="0" dirty="0"/>
            </a:p>
          </p:txBody>
        </p:sp>
      </p:grpSp>
      <p:pic>
        <p:nvPicPr>
          <p:cNvPr id="15364" name="Picture 4" descr="The Mausoleum at Halicarnass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1146" y="566737"/>
            <a:ext cx="5943600" cy="1096963"/>
          </a:xfrm>
          <a:prstGeom prst="rect">
            <a:avLst/>
          </a:prstGeom>
          <a:noFill/>
          <a:extLst>
            <a:ext uri="{909E8E84-426E-40DD-AFC4-6F175D3DCCD1}">
              <a14:hiddenFill xmlns:a14="http://schemas.microsoft.com/office/drawing/2010/main">
                <a:solidFill>
                  <a:srgbClr val="FFFFFF"/>
                </a:solidFill>
              </a14:hiddenFill>
            </a:ext>
          </a:extLst>
        </p:spPr>
      </p:pic>
      <p:pic>
        <p:nvPicPr>
          <p:cNvPr id="15367" name="Picture 7" descr="Picture">
            <a:hlinkClick r:id="rId2"/>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7178" y="2286000"/>
            <a:ext cx="2286000" cy="171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4252921"/>
      </p:ext>
    </p:extLst>
  </p:cSld>
  <p:clrMapOvr>
    <a:masterClrMapping/>
  </p:clrMapOvr>
  <p:transition>
    <p:zoom dir="in"/>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22" name="Group 14"/>
          <p:cNvGrpSpPr>
            <a:grpSpLocks/>
          </p:cNvGrpSpPr>
          <p:nvPr/>
        </p:nvGrpSpPr>
        <p:grpSpPr bwMode="auto">
          <a:xfrm>
            <a:off x="3951287" y="2255837"/>
            <a:ext cx="2762250" cy="2151062"/>
            <a:chOff x="-15" y="1645"/>
            <a:chExt cx="1740" cy="1355"/>
          </a:xfrm>
        </p:grpSpPr>
        <p:grpSp>
          <p:nvGrpSpPr>
            <p:cNvPr id="17420" name="Group 12"/>
            <p:cNvGrpSpPr>
              <a:grpSpLocks/>
            </p:cNvGrpSpPr>
            <p:nvPr/>
          </p:nvGrpSpPr>
          <p:grpSpPr bwMode="auto">
            <a:xfrm>
              <a:off x="0" y="1660"/>
              <a:ext cx="1710" cy="1325"/>
              <a:chOff x="0" y="1660"/>
              <a:chExt cx="1710" cy="1325"/>
            </a:xfrm>
          </p:grpSpPr>
          <p:grpSp>
            <p:nvGrpSpPr>
              <p:cNvPr id="17418" name="Group 10"/>
              <p:cNvGrpSpPr>
                <a:grpSpLocks/>
              </p:cNvGrpSpPr>
              <p:nvPr/>
            </p:nvGrpSpPr>
            <p:grpSpPr bwMode="auto">
              <a:xfrm>
                <a:off x="0" y="1660"/>
                <a:ext cx="1710" cy="1325"/>
                <a:chOff x="-58" y="1660"/>
                <a:chExt cx="1710" cy="1325"/>
              </a:xfrm>
            </p:grpSpPr>
            <p:sp>
              <p:nvSpPr>
                <p:cNvPr id="17415" name="Rectangle 7"/>
                <p:cNvSpPr>
                  <a:spLocks noChangeArrowheads="1"/>
                </p:cNvSpPr>
                <p:nvPr/>
              </p:nvSpPr>
              <p:spPr bwMode="auto">
                <a:xfrm>
                  <a:off x="0" y="1660"/>
                  <a:ext cx="1652" cy="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0">
                      <a:hlinkClick r:id="rId2"/>
                    </a:rPr>
                    <a:t>  </a:t>
                  </a:r>
                  <a:r>
                    <a:rPr lang="en-US" altLang="en-US" sz="10800" b="0"/>
                    <a:t> </a:t>
                  </a:r>
                  <a:r>
                    <a:rPr lang="en-US" altLang="en-US" b="0"/>
                    <a:t>                             </a:t>
                  </a:r>
                </a:p>
              </p:txBody>
            </p:sp>
            <p:sp>
              <p:nvSpPr>
                <p:cNvPr id="17417" name="Rectangle 9"/>
                <p:cNvSpPr>
                  <a:spLocks noChangeArrowheads="1"/>
                </p:cNvSpPr>
                <p:nvPr/>
              </p:nvSpPr>
              <p:spPr bwMode="auto">
                <a:xfrm>
                  <a:off x="-58" y="1919"/>
                  <a:ext cx="11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0"/>
                    <a:t> </a:t>
                  </a:r>
                </a:p>
              </p:txBody>
            </p:sp>
          </p:grpSp>
          <p:sp>
            <p:nvSpPr>
              <p:cNvPr id="17419" name="Rectangle 11"/>
              <p:cNvSpPr>
                <a:spLocks noChangeArrowheads="1"/>
              </p:cNvSpPr>
              <p:nvPr/>
            </p:nvSpPr>
            <p:spPr bwMode="auto">
              <a:xfrm>
                <a:off x="0" y="1660"/>
                <a:ext cx="1710" cy="1325"/>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7421" name="Rectangle 13"/>
            <p:cNvSpPr>
              <a:spLocks noChangeArrowheads="1"/>
            </p:cNvSpPr>
            <p:nvPr/>
          </p:nvSpPr>
          <p:spPr bwMode="auto">
            <a:xfrm>
              <a:off x="-15" y="1645"/>
              <a:ext cx="1740" cy="1355"/>
            </a:xfrm>
            <a:prstGeom prst="rect">
              <a:avLst/>
            </a:prstGeom>
            <a:noFill/>
            <a:ln w="47625">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7424" name="Group 16"/>
          <p:cNvGrpSpPr>
            <a:grpSpLocks/>
          </p:cNvGrpSpPr>
          <p:nvPr/>
        </p:nvGrpSpPr>
        <p:grpSpPr bwMode="auto">
          <a:xfrm>
            <a:off x="1524000" y="-346075"/>
            <a:ext cx="7623175" cy="7440613"/>
            <a:chOff x="-1806" y="0"/>
            <a:chExt cx="4802" cy="4687"/>
          </a:xfrm>
        </p:grpSpPr>
        <p:sp>
          <p:nvSpPr>
            <p:cNvPr id="17412" name="Rectangle 4"/>
            <p:cNvSpPr>
              <a:spLocks noChangeArrowheads="1"/>
            </p:cNvSpPr>
            <p:nvPr/>
          </p:nvSpPr>
          <p:spPr bwMode="auto">
            <a:xfrm>
              <a:off x="0" y="0"/>
              <a:ext cx="2996" cy="1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b="0"/>
                <a:t>  </a:t>
              </a:r>
              <a:r>
                <a:rPr lang="en-US" altLang="en-US" sz="7100" b="0"/>
                <a:t> </a:t>
              </a:r>
              <a:r>
                <a:rPr lang="en-US" altLang="en-US" b="0"/>
                <a:t>                                                          </a:t>
              </a:r>
            </a:p>
            <a:p>
              <a:pPr algn="ctr" eaLnBrk="0" hangingPunct="0"/>
              <a:r>
                <a:rPr lang="en-US" altLang="en-US" b="0"/>
                <a:t/>
              </a:r>
              <a:br>
                <a:rPr lang="en-US" altLang="en-US" b="0"/>
              </a:br>
              <a:endParaRPr lang="en-US" altLang="en-US" b="0"/>
            </a:p>
            <a:p>
              <a:pPr eaLnBrk="0" hangingPunct="0"/>
              <a:endParaRPr lang="en-US" altLang="en-US" b="0"/>
            </a:p>
          </p:txBody>
        </p:sp>
        <p:sp>
          <p:nvSpPr>
            <p:cNvPr id="17414" name="Rectangle 6"/>
            <p:cNvSpPr>
              <a:spLocks noChangeArrowheads="1"/>
            </p:cNvSpPr>
            <p:nvPr/>
          </p:nvSpPr>
          <p:spPr bwMode="auto">
            <a:xfrm>
              <a:off x="0" y="1660"/>
              <a:ext cx="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7423" name="Rectangle 15"/>
            <p:cNvSpPr>
              <a:spLocks noChangeArrowheads="1"/>
            </p:cNvSpPr>
            <p:nvPr/>
          </p:nvSpPr>
          <p:spPr bwMode="auto">
            <a:xfrm>
              <a:off x="-1806" y="3000"/>
              <a:ext cx="4798" cy="1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b="0" i="1" dirty="0">
                  <a:hlinkClick r:id="rId3"/>
                </a:rPr>
                <a:t>Painting ©</a:t>
              </a:r>
              <a:r>
                <a:rPr lang="en-US" altLang="en-US" sz="2300" b="0" i="1" dirty="0">
                  <a:hlinkClick r:id="rId3"/>
                </a:rPr>
                <a:t> M. Larrinaga</a:t>
              </a:r>
              <a:r>
                <a:rPr lang="en-US" altLang="en-US" sz="900" b="0" dirty="0"/>
                <a:t/>
              </a:r>
              <a:br>
                <a:rPr lang="en-US" altLang="en-US" sz="900" b="0" dirty="0"/>
              </a:br>
              <a:r>
                <a:rPr lang="en-US" altLang="en-US" sz="900" b="0" dirty="0"/>
                <a:t/>
              </a:r>
              <a:br>
                <a:rPr lang="en-US" altLang="en-US" sz="900" b="0" dirty="0"/>
              </a:br>
              <a:endParaRPr lang="en-US" altLang="en-US" b="0" dirty="0"/>
            </a:p>
            <a:p>
              <a:pPr algn="ctr" eaLnBrk="0" hangingPunct="0"/>
              <a:endParaRPr lang="en-US" altLang="en-US" sz="1600" dirty="0"/>
            </a:p>
            <a:p>
              <a:pPr algn="ctr" eaLnBrk="0" hangingPunct="0"/>
              <a:r>
                <a:rPr lang="en-US" altLang="en-US" sz="1600" dirty="0"/>
                <a:t>In his right hand a figure of Victory made from ivory and gold. In his left hand, his scepter inlaid with all metals, and an eagle perched on the </a:t>
              </a:r>
              <a:r>
                <a:rPr lang="en-US" altLang="en-US" sz="1600" dirty="0" smtClean="0"/>
                <a:t>scepter. </a:t>
              </a:r>
              <a:r>
                <a:rPr lang="en-US" altLang="en-US" sz="1600" dirty="0"/>
                <a:t>The sandals of the god are made of gold, as is his robe.</a:t>
              </a:r>
            </a:p>
            <a:p>
              <a:pPr algn="ctr" eaLnBrk="0" hangingPunct="0"/>
              <a:r>
                <a:rPr lang="en-US" altLang="en-US" sz="900" b="0" i="1" dirty="0"/>
                <a:t>Pausanias the Greek (2nd century AD)</a:t>
              </a:r>
              <a:r>
                <a:rPr lang="en-US" altLang="en-US" b="0" dirty="0"/>
                <a:t> </a:t>
              </a:r>
              <a:br>
                <a:rPr lang="en-US" altLang="en-US" b="0" dirty="0"/>
              </a:br>
              <a:endParaRPr lang="en-US" altLang="en-US" b="0" dirty="0"/>
            </a:p>
            <a:p>
              <a:pPr algn="ctr" eaLnBrk="0" hangingPunct="0"/>
              <a:endParaRPr lang="en-US" altLang="en-US" b="0" dirty="0"/>
            </a:p>
          </p:txBody>
        </p:sp>
      </p:grpSp>
      <p:pic>
        <p:nvPicPr>
          <p:cNvPr id="17413" name="Picture 5" descr="The Statue of Zeus at Olymp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9118" y="405606"/>
            <a:ext cx="4446588" cy="1131887"/>
          </a:xfrm>
          <a:prstGeom prst="rect">
            <a:avLst/>
          </a:prstGeom>
          <a:noFill/>
          <a:extLst>
            <a:ext uri="{909E8E84-426E-40DD-AFC4-6F175D3DCCD1}">
              <a14:hiddenFill xmlns:a14="http://schemas.microsoft.com/office/drawing/2010/main">
                <a:solidFill>
                  <a:srgbClr val="FFFFFF"/>
                </a:solidFill>
              </a14:hiddenFill>
            </a:ext>
          </a:extLst>
        </p:spPr>
      </p:pic>
      <p:pic>
        <p:nvPicPr>
          <p:cNvPr id="17416" name="Picture 8" descr="Picture">
            <a:hlinkClick r:id="rId2"/>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9412" y="2474117"/>
            <a:ext cx="2286000" cy="171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6521424"/>
      </p:ext>
    </p:extLst>
  </p:cSld>
  <p:clrMapOvr>
    <a:masterClrMapping/>
  </p:clrMapOvr>
  <p:transition>
    <p:zoom dir="in"/>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98" name="Group 14"/>
          <p:cNvGrpSpPr>
            <a:grpSpLocks/>
          </p:cNvGrpSpPr>
          <p:nvPr/>
        </p:nvGrpSpPr>
        <p:grpSpPr bwMode="auto">
          <a:xfrm>
            <a:off x="3973512" y="1412875"/>
            <a:ext cx="2762250" cy="2151062"/>
            <a:chOff x="-15" y="743"/>
            <a:chExt cx="1740" cy="1355"/>
          </a:xfrm>
        </p:grpSpPr>
        <p:grpSp>
          <p:nvGrpSpPr>
            <p:cNvPr id="16396" name="Group 12"/>
            <p:cNvGrpSpPr>
              <a:grpSpLocks/>
            </p:cNvGrpSpPr>
            <p:nvPr/>
          </p:nvGrpSpPr>
          <p:grpSpPr bwMode="auto">
            <a:xfrm>
              <a:off x="0" y="758"/>
              <a:ext cx="1710" cy="1325"/>
              <a:chOff x="0" y="758"/>
              <a:chExt cx="1710" cy="1325"/>
            </a:xfrm>
          </p:grpSpPr>
          <p:grpSp>
            <p:nvGrpSpPr>
              <p:cNvPr id="16394" name="Group 10"/>
              <p:cNvGrpSpPr>
                <a:grpSpLocks/>
              </p:cNvGrpSpPr>
              <p:nvPr/>
            </p:nvGrpSpPr>
            <p:grpSpPr bwMode="auto">
              <a:xfrm>
                <a:off x="0" y="758"/>
                <a:ext cx="1710" cy="1325"/>
                <a:chOff x="-58" y="758"/>
                <a:chExt cx="1710" cy="1325"/>
              </a:xfrm>
            </p:grpSpPr>
            <p:sp>
              <p:nvSpPr>
                <p:cNvPr id="16391" name="Rectangle 7"/>
                <p:cNvSpPr>
                  <a:spLocks noChangeArrowheads="1"/>
                </p:cNvSpPr>
                <p:nvPr/>
              </p:nvSpPr>
              <p:spPr bwMode="auto">
                <a:xfrm>
                  <a:off x="0" y="758"/>
                  <a:ext cx="1652" cy="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0">
                      <a:hlinkClick r:id="rId2"/>
                    </a:rPr>
                    <a:t>  </a:t>
                  </a:r>
                  <a:r>
                    <a:rPr lang="en-US" altLang="en-US" sz="10800" b="0"/>
                    <a:t> </a:t>
                  </a:r>
                  <a:r>
                    <a:rPr lang="en-US" altLang="en-US" b="0"/>
                    <a:t>                             </a:t>
                  </a:r>
                </a:p>
              </p:txBody>
            </p:sp>
            <p:sp>
              <p:nvSpPr>
                <p:cNvPr id="16393" name="Rectangle 9"/>
                <p:cNvSpPr>
                  <a:spLocks noChangeArrowheads="1"/>
                </p:cNvSpPr>
                <p:nvPr/>
              </p:nvSpPr>
              <p:spPr bwMode="auto">
                <a:xfrm>
                  <a:off x="-58" y="1017"/>
                  <a:ext cx="11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0"/>
                    <a:t> </a:t>
                  </a:r>
                </a:p>
              </p:txBody>
            </p:sp>
          </p:grpSp>
          <p:sp>
            <p:nvSpPr>
              <p:cNvPr id="16395" name="Rectangle 11"/>
              <p:cNvSpPr>
                <a:spLocks noChangeArrowheads="1"/>
              </p:cNvSpPr>
              <p:nvPr/>
            </p:nvSpPr>
            <p:spPr bwMode="auto">
              <a:xfrm>
                <a:off x="0" y="758"/>
                <a:ext cx="1710" cy="1325"/>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6397" name="Rectangle 13"/>
            <p:cNvSpPr>
              <a:spLocks noChangeArrowheads="1"/>
            </p:cNvSpPr>
            <p:nvPr/>
          </p:nvSpPr>
          <p:spPr bwMode="auto">
            <a:xfrm>
              <a:off x="-15" y="743"/>
              <a:ext cx="1740" cy="1355"/>
            </a:xfrm>
            <a:prstGeom prst="rect">
              <a:avLst/>
            </a:prstGeom>
            <a:noFill/>
            <a:ln w="47625">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6400" name="Group 16"/>
          <p:cNvGrpSpPr>
            <a:grpSpLocks/>
          </p:cNvGrpSpPr>
          <p:nvPr/>
        </p:nvGrpSpPr>
        <p:grpSpPr bwMode="auto">
          <a:xfrm>
            <a:off x="1565275" y="228600"/>
            <a:ext cx="9066213" cy="6362700"/>
            <a:chOff x="-1943" y="0"/>
            <a:chExt cx="5711" cy="4008"/>
          </a:xfrm>
        </p:grpSpPr>
        <p:sp>
          <p:nvSpPr>
            <p:cNvPr id="16386" name="Rectangle 2"/>
            <p:cNvSpPr>
              <a:spLocks noChangeArrowheads="1"/>
            </p:cNvSpPr>
            <p:nvPr/>
          </p:nvSpPr>
          <p:spPr bwMode="auto">
            <a:xfrm>
              <a:off x="0" y="0"/>
              <a:ext cx="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6387" name="Rectangle 3"/>
            <p:cNvSpPr>
              <a:spLocks noChangeArrowheads="1"/>
            </p:cNvSpPr>
            <p:nvPr/>
          </p:nvSpPr>
          <p:spPr bwMode="auto">
            <a:xfrm>
              <a:off x="0" y="0"/>
              <a:ext cx="3768" cy="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1000" b="0">
                  <a:latin typeface="Arial Unicode MS" pitchFamily="34" charset="-128"/>
                </a:rPr>
                <a:t>  </a:t>
              </a:r>
              <a:r>
                <a:rPr lang="en-US" altLang="en-US" sz="4100" b="0">
                  <a:latin typeface="Arial Unicode MS" pitchFamily="34" charset="-128"/>
                </a:rPr>
                <a:t> </a:t>
              </a:r>
              <a:r>
                <a:rPr lang="en-US" altLang="en-US" sz="1000" b="0">
                  <a:latin typeface="Arial Unicode MS" pitchFamily="34" charset="-128"/>
                </a:rPr>
                <a:t>                                                                                                                                                                    </a:t>
              </a:r>
            </a:p>
          </p:txBody>
        </p:sp>
        <p:sp>
          <p:nvSpPr>
            <p:cNvPr id="16389" name="Rectangle 5"/>
            <p:cNvSpPr>
              <a:spLocks noChangeArrowheads="1"/>
            </p:cNvSpPr>
            <p:nvPr/>
          </p:nvSpPr>
          <p:spPr bwMode="auto">
            <a:xfrm>
              <a:off x="-58" y="125"/>
              <a:ext cx="116" cy="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900" b="0"/>
                <a:t/>
              </a:r>
              <a:br>
                <a:rPr lang="en-US" altLang="en-US" sz="900" b="0"/>
              </a:br>
              <a:endParaRPr lang="en-US" altLang="en-US" b="0"/>
            </a:p>
            <a:p>
              <a:pPr algn="ctr" eaLnBrk="0" hangingPunct="0"/>
              <a:endParaRPr lang="en-US" altLang="en-US" b="0"/>
            </a:p>
          </p:txBody>
        </p:sp>
        <p:sp>
          <p:nvSpPr>
            <p:cNvPr id="16390" name="Rectangle 6"/>
            <p:cNvSpPr>
              <a:spLocks noChangeArrowheads="1"/>
            </p:cNvSpPr>
            <p:nvPr/>
          </p:nvSpPr>
          <p:spPr bwMode="auto">
            <a:xfrm>
              <a:off x="0" y="758"/>
              <a:ext cx="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6399" name="Rectangle 15"/>
            <p:cNvSpPr>
              <a:spLocks noChangeArrowheads="1"/>
            </p:cNvSpPr>
            <p:nvPr/>
          </p:nvSpPr>
          <p:spPr bwMode="auto">
            <a:xfrm>
              <a:off x="-1943" y="2098"/>
              <a:ext cx="4774" cy="1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b="0" i="1" dirty="0">
                  <a:hlinkClick r:id="rId3"/>
                </a:rPr>
                <a:t>Painting ©</a:t>
              </a:r>
              <a:r>
                <a:rPr lang="en-US" altLang="en-US" sz="2300" b="0" i="1" dirty="0">
                  <a:hlinkClick r:id="rId3"/>
                </a:rPr>
                <a:t> M. Larrinaga</a:t>
              </a:r>
              <a:r>
                <a:rPr lang="en-US" altLang="en-US" sz="900" b="0" dirty="0"/>
                <a:t/>
              </a:r>
              <a:br>
                <a:rPr lang="en-US" altLang="en-US" sz="900" b="0" dirty="0"/>
              </a:br>
              <a:r>
                <a:rPr lang="en-US" altLang="en-US" sz="900" b="0" dirty="0"/>
                <a:t/>
              </a:r>
              <a:br>
                <a:rPr lang="en-US" altLang="en-US" sz="900" b="0" dirty="0"/>
              </a:br>
              <a:endParaRPr lang="en-US" altLang="en-US" b="0" dirty="0"/>
            </a:p>
            <a:p>
              <a:pPr algn="ctr" eaLnBrk="0" hangingPunct="0"/>
              <a:endParaRPr lang="en-US" altLang="en-US" sz="1600" dirty="0"/>
            </a:p>
            <a:p>
              <a:pPr algn="ctr" eaLnBrk="0" hangingPunct="0"/>
              <a:r>
                <a:rPr lang="en-US" altLang="en-US" sz="1600" dirty="0"/>
                <a:t>To you, O Sun, the people of Dorian Rhodes set up this bronze statue reaching to Olympus when they had pacified the waves of war and crowned their city with the spoils taken from the enemy. Not only over the seas but also on land did they kindle the lovely torch of freedom.</a:t>
              </a:r>
            </a:p>
            <a:p>
              <a:pPr algn="ctr" eaLnBrk="0" hangingPunct="0"/>
              <a:r>
                <a:rPr lang="en-US" altLang="en-US" sz="900" b="0" i="1" dirty="0"/>
                <a:t>Dedicatory inscription of the Colossus</a:t>
              </a:r>
              <a:r>
                <a:rPr lang="en-US" altLang="en-US" b="0" dirty="0"/>
                <a:t> </a:t>
              </a:r>
              <a:br>
                <a:rPr lang="en-US" altLang="en-US" b="0" dirty="0"/>
              </a:br>
              <a:endParaRPr lang="en-US" altLang="en-US" b="0" dirty="0"/>
            </a:p>
            <a:p>
              <a:pPr algn="ctr" eaLnBrk="0" hangingPunct="0"/>
              <a:endParaRPr lang="en-US" altLang="en-US" b="0" dirty="0"/>
            </a:p>
          </p:txBody>
        </p:sp>
      </p:grpSp>
      <p:pic>
        <p:nvPicPr>
          <p:cNvPr id="16388" name="Picture 4" descr="The Colossus of Rhod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9674" y="228600"/>
            <a:ext cx="5749925" cy="663575"/>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Picture">
            <a:hlinkClick r:id="rId2"/>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1637" y="1631155"/>
            <a:ext cx="2286000" cy="171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7697189"/>
      </p:ext>
    </p:extLst>
  </p:cSld>
  <p:clrMapOvr>
    <a:masterClrMapping/>
  </p:clrMapOvr>
  <p:transition>
    <p:zoom dir="in"/>
  </p:transition>
  <p:timing>
    <p:tnLst>
      <p:par>
        <p:cTn id="1" dur="indefinite" restart="never" nodeType="tmRoot"/>
      </p:par>
    </p:tnLst>
  </p:timing>
</p:sld>
</file>

<file path=ppt/theme/theme1.xml><?xml version="1.0" encoding="utf-8"?>
<a:theme xmlns:a="http://schemas.openxmlformats.org/drawingml/2006/main" name="Digital blue design template">
  <a:themeElements>
    <a:clrScheme name="Digital blue design template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fontScheme name="Digital blue design template">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igital blue design template 1">
        <a:dk1>
          <a:srgbClr val="000000"/>
        </a:dk1>
        <a:lt1>
          <a:srgbClr val="FFFFFF"/>
        </a:lt1>
        <a:dk2>
          <a:srgbClr val="000000"/>
        </a:dk2>
        <a:lt2>
          <a:srgbClr val="333333"/>
        </a:lt2>
        <a:accent1>
          <a:srgbClr val="C0C0C0"/>
        </a:accent1>
        <a:accent2>
          <a:srgbClr val="808080"/>
        </a:accent2>
        <a:accent3>
          <a:srgbClr val="FFFFFF"/>
        </a:accent3>
        <a:accent4>
          <a:srgbClr val="000000"/>
        </a:accent4>
        <a:accent5>
          <a:srgbClr val="DCDCDC"/>
        </a:accent5>
        <a:accent6>
          <a:srgbClr val="737373"/>
        </a:accent6>
        <a:hlink>
          <a:srgbClr val="4D4D4D"/>
        </a:hlink>
        <a:folHlink>
          <a:srgbClr val="F8F8F8"/>
        </a:folHlink>
      </a:clrScheme>
      <a:clrMap bg1="lt1" tx1="dk1" bg2="lt2" tx2="dk2" accent1="accent1" accent2="accent2" accent3="accent3" accent4="accent4" accent5="accent5" accent6="accent6" hlink="hlink" folHlink="folHlink"/>
    </a:extraClrScheme>
    <a:extraClrScheme>
      <a:clrScheme name="Digital blue design template 2">
        <a:dk1>
          <a:srgbClr val="006699"/>
        </a:dk1>
        <a:lt1>
          <a:srgbClr val="FFFFFF"/>
        </a:lt1>
        <a:dk2>
          <a:srgbClr val="000000"/>
        </a:dk2>
        <a:lt2>
          <a:srgbClr val="808080"/>
        </a:lt2>
        <a:accent1>
          <a:srgbClr val="B1CFE7"/>
        </a:accent1>
        <a:accent2>
          <a:srgbClr val="CCCCFF"/>
        </a:accent2>
        <a:accent3>
          <a:srgbClr val="FFFFFF"/>
        </a:accent3>
        <a:accent4>
          <a:srgbClr val="005682"/>
        </a:accent4>
        <a:accent5>
          <a:srgbClr val="D5E4F1"/>
        </a:accent5>
        <a:accent6>
          <a:srgbClr val="B9B9E7"/>
        </a:accent6>
        <a:hlink>
          <a:srgbClr val="4274BE"/>
        </a:hlink>
        <a:folHlink>
          <a:srgbClr val="AF67FF"/>
        </a:folHlink>
      </a:clrScheme>
      <a:clrMap bg1="lt1" tx1="dk1" bg2="lt2" tx2="dk2" accent1="accent1" accent2="accent2" accent3="accent3" accent4="accent4" accent5="accent5" accent6="accent6" hlink="hlink" folHlink="folHlink"/>
    </a:extraClrScheme>
    <a:extraClrScheme>
      <a:clrScheme name="Digital blue design template 3">
        <a:dk1>
          <a:srgbClr val="003366"/>
        </a:dk1>
        <a:lt1>
          <a:srgbClr val="DEF6F1"/>
        </a:lt1>
        <a:dk2>
          <a:srgbClr val="003366"/>
        </a:dk2>
        <a:lt2>
          <a:srgbClr val="969696"/>
        </a:lt2>
        <a:accent1>
          <a:srgbClr val="FFFFFF"/>
        </a:accent1>
        <a:accent2>
          <a:srgbClr val="9CCAF0"/>
        </a:accent2>
        <a:accent3>
          <a:srgbClr val="ECFAF7"/>
        </a:accent3>
        <a:accent4>
          <a:srgbClr val="002A56"/>
        </a:accent4>
        <a:accent5>
          <a:srgbClr val="FFFFFF"/>
        </a:accent5>
        <a:accent6>
          <a:srgbClr val="8DB7D9"/>
        </a:accent6>
        <a:hlink>
          <a:srgbClr val="0066CC"/>
        </a:hlink>
        <a:folHlink>
          <a:srgbClr val="5F5F5F"/>
        </a:folHlink>
      </a:clrScheme>
      <a:clrMap bg1="lt1" tx1="dk1" bg2="lt2" tx2="dk2" accent1="accent1" accent2="accent2" accent3="accent3" accent4="accent4" accent5="accent5" accent6="accent6" hlink="hlink" folHlink="folHlink"/>
    </a:extraClrScheme>
    <a:extraClrScheme>
      <a:clrScheme name="Digital blue design template 4">
        <a:dk1>
          <a:srgbClr val="003366"/>
        </a:dk1>
        <a:lt1>
          <a:srgbClr val="FFFFD9"/>
        </a:lt1>
        <a:dk2>
          <a:srgbClr val="336699"/>
        </a:dk2>
        <a:lt2>
          <a:srgbClr val="777777"/>
        </a:lt2>
        <a:accent1>
          <a:srgbClr val="ECF9FE"/>
        </a:accent1>
        <a:accent2>
          <a:srgbClr val="2569A7"/>
        </a:accent2>
        <a:accent3>
          <a:srgbClr val="FFFFE9"/>
        </a:accent3>
        <a:accent4>
          <a:srgbClr val="002A56"/>
        </a:accent4>
        <a:accent5>
          <a:srgbClr val="F4FBFE"/>
        </a:accent5>
        <a:accent6>
          <a:srgbClr val="205E97"/>
        </a:accent6>
        <a:hlink>
          <a:srgbClr val="0099CC"/>
        </a:hlink>
        <a:folHlink>
          <a:srgbClr val="FF9900"/>
        </a:folHlink>
      </a:clrScheme>
      <a:clrMap bg1="lt1" tx1="dk1" bg2="lt2" tx2="dk2" accent1="accent1" accent2="accent2" accent3="accent3" accent4="accent4" accent5="accent5" accent6="accent6" hlink="hlink" folHlink="folHlink"/>
    </a:extraClrScheme>
    <a:extraClrScheme>
      <a:clrScheme name="Digital blue design template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clrMap bg1="lt1" tx1="dk1" bg2="lt2" tx2="dk2" accent1="accent1" accent2="accent2" accent3="accent3" accent4="accent4" accent5="accent5" accent6="accent6" hlink="hlink" folHlink="folHlink"/>
    </a:extraClrScheme>
    <a:extraClrScheme>
      <a:clrScheme name="Digital blue design template 6">
        <a:dk1>
          <a:srgbClr val="005A58"/>
        </a:dk1>
        <a:lt1>
          <a:srgbClr val="006699"/>
        </a:lt1>
        <a:dk2>
          <a:srgbClr val="0058B8"/>
        </a:dk2>
        <a:lt2>
          <a:srgbClr val="336699"/>
        </a:lt2>
        <a:accent1>
          <a:srgbClr val="98BED8"/>
        </a:accent1>
        <a:accent2>
          <a:srgbClr val="6D6FC7"/>
        </a:accent2>
        <a:accent3>
          <a:srgbClr val="AAB4D8"/>
        </a:accent3>
        <a:accent4>
          <a:srgbClr val="005682"/>
        </a:accent4>
        <a:accent5>
          <a:srgbClr val="CADBE9"/>
        </a:accent5>
        <a:accent6>
          <a:srgbClr val="6264B4"/>
        </a:accent6>
        <a:hlink>
          <a:srgbClr val="CCECFF"/>
        </a:hlink>
        <a:folHlink>
          <a:srgbClr val="0033CC"/>
        </a:folHlink>
      </a:clrScheme>
      <a:clrMap bg1="dk2" tx1="lt1" bg2="dk1" tx2="lt2" accent1="accent1" accent2="accent2" accent3="accent3" accent4="accent4" accent5="accent5" accent6="accent6" hlink="hlink" folHlink="folHlink"/>
    </a:extraClrScheme>
    <a:extraClrScheme>
      <a:clrScheme name="Digital blue design template 7">
        <a:dk1>
          <a:srgbClr val="336699"/>
        </a:dk1>
        <a:lt1>
          <a:srgbClr val="C0C0C0"/>
        </a:lt1>
        <a:dk2>
          <a:srgbClr val="49718D"/>
        </a:dk2>
        <a:lt2>
          <a:srgbClr val="5C1F00"/>
        </a:lt2>
        <a:accent1>
          <a:srgbClr val="DDDDDD"/>
        </a:accent1>
        <a:accent2>
          <a:srgbClr val="BE7960"/>
        </a:accent2>
        <a:accent3>
          <a:srgbClr val="DCDCDC"/>
        </a:accent3>
        <a:accent4>
          <a:srgbClr val="2A5682"/>
        </a:accent4>
        <a:accent5>
          <a:srgbClr val="EBEBEB"/>
        </a:accent5>
        <a:accent6>
          <a:srgbClr val="AC6D56"/>
        </a:accent6>
        <a:hlink>
          <a:srgbClr val="65A0BD"/>
        </a:hlink>
        <a:folHlink>
          <a:srgbClr val="D3A219"/>
        </a:folHlink>
      </a:clrScheme>
      <a:clrMap bg1="lt1" tx1="dk1" bg2="lt2" tx2="dk2" accent1="accent1" accent2="accent2" accent3="accent3" accent4="accent4" accent5="accent5" accent6="accent6" hlink="hlink" folHlink="folHlink"/>
    </a:extraClrScheme>
    <a:extraClrScheme>
      <a:clrScheme name="Digital blue design template 8">
        <a:dk1>
          <a:srgbClr val="336699"/>
        </a:dk1>
        <a:lt1>
          <a:srgbClr val="0099CC"/>
        </a:lt1>
        <a:dk2>
          <a:srgbClr val="000066"/>
        </a:dk2>
        <a:lt2>
          <a:srgbClr val="336699"/>
        </a:lt2>
        <a:accent1>
          <a:srgbClr val="336699"/>
        </a:accent1>
        <a:accent2>
          <a:srgbClr val="DDDDDD"/>
        </a:accent2>
        <a:accent3>
          <a:srgbClr val="AAAAB8"/>
        </a:accent3>
        <a:accent4>
          <a:srgbClr val="0082AE"/>
        </a:accent4>
        <a:accent5>
          <a:srgbClr val="ADB8CA"/>
        </a:accent5>
        <a:accent6>
          <a:srgbClr val="C8C8C8"/>
        </a:accent6>
        <a:hlink>
          <a:srgbClr val="7AC3EC"/>
        </a:hlink>
        <a:folHlink>
          <a:srgbClr val="D7EAFF"/>
        </a:folHlink>
      </a:clrScheme>
      <a:clrMap bg1="dk2" tx1="lt1" bg2="dk1" tx2="lt2" accent1="accent1" accent2="accent2" accent3="accent3" accent4="accent4" accent5="accent5" accent6="accent6" hlink="hlink" folHlink="folHlink"/>
    </a:extraClrScheme>
    <a:extraClrScheme>
      <a:clrScheme name="Digital blue design template 9">
        <a:dk1>
          <a:srgbClr val="2846A4"/>
        </a:dk1>
        <a:lt1>
          <a:srgbClr val="566272"/>
        </a:lt1>
        <a:dk2>
          <a:srgbClr val="004B70"/>
        </a:dk2>
        <a:lt2>
          <a:srgbClr val="777777"/>
        </a:lt2>
        <a:accent1>
          <a:srgbClr val="9CA5AA"/>
        </a:accent1>
        <a:accent2>
          <a:srgbClr val="88B2D2"/>
        </a:accent2>
        <a:accent3>
          <a:srgbClr val="B4B7BC"/>
        </a:accent3>
        <a:accent4>
          <a:srgbClr val="213A8B"/>
        </a:accent4>
        <a:accent5>
          <a:srgbClr val="CBCFD2"/>
        </a:accent5>
        <a:accent6>
          <a:srgbClr val="7BA1BE"/>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Digital blue design template 10">
        <a:dk1>
          <a:srgbClr val="003366"/>
        </a:dk1>
        <a:lt1>
          <a:srgbClr val="FFFFFF"/>
        </a:lt1>
        <a:dk2>
          <a:srgbClr val="003366"/>
        </a:dk2>
        <a:lt2>
          <a:srgbClr val="808080"/>
        </a:lt2>
        <a:accent1>
          <a:srgbClr val="B7D6E7"/>
        </a:accent1>
        <a:accent2>
          <a:srgbClr val="24446A"/>
        </a:accent2>
        <a:accent3>
          <a:srgbClr val="FFFFFF"/>
        </a:accent3>
        <a:accent4>
          <a:srgbClr val="002A56"/>
        </a:accent4>
        <a:accent5>
          <a:srgbClr val="D8E8F1"/>
        </a:accent5>
        <a:accent6>
          <a:srgbClr val="203D5F"/>
        </a:accent6>
        <a:hlink>
          <a:srgbClr val="518FB1"/>
        </a:hlink>
        <a:folHlink>
          <a:srgbClr val="333333"/>
        </a:folHlink>
      </a:clrScheme>
      <a:clrMap bg1="lt1" tx1="dk1" bg2="lt2" tx2="dk2" accent1="accent1" accent2="accent2" accent3="accent3" accent4="accent4" accent5="accent5" accent6="accent6" hlink="hlink" folHlink="folHlink"/>
    </a:extraClrScheme>
    <a:extraClrScheme>
      <a:clrScheme name="Digital blue design template 11">
        <a:dk1>
          <a:srgbClr val="336699"/>
        </a:dk1>
        <a:lt1>
          <a:srgbClr val="FFFFFF"/>
        </a:lt1>
        <a:dk2>
          <a:srgbClr val="003399"/>
        </a:dk2>
        <a:lt2>
          <a:srgbClr val="969696"/>
        </a:lt2>
        <a:accent1>
          <a:srgbClr val="CCECFF"/>
        </a:accent1>
        <a:accent2>
          <a:srgbClr val="6A90BA"/>
        </a:accent2>
        <a:accent3>
          <a:srgbClr val="FFFFFF"/>
        </a:accent3>
        <a:accent4>
          <a:srgbClr val="2A5682"/>
        </a:accent4>
        <a:accent5>
          <a:srgbClr val="E2F4FF"/>
        </a:accent5>
        <a:accent6>
          <a:srgbClr val="5F82A8"/>
        </a:accent6>
        <a:hlink>
          <a:srgbClr val="CC3300"/>
        </a:hlink>
        <a:folHlink>
          <a:srgbClr val="336699"/>
        </a:folHlink>
      </a:clrScheme>
      <a:clrMap bg1="lt1" tx1="dk1" bg2="lt2" tx2="dk2" accent1="accent1" accent2="accent2" accent3="accent3" accent4="accent4" accent5="accent5" accent6="accent6" hlink="hlink" folHlink="folHlink"/>
    </a:extraClrScheme>
    <a:extraClrScheme>
      <a:clrScheme name="Digital blue design template 12">
        <a:dk1>
          <a:srgbClr val="4D4D4D"/>
        </a:dk1>
        <a:lt1>
          <a:srgbClr val="666699"/>
        </a:lt1>
        <a:dk2>
          <a:srgbClr val="36587E"/>
        </a:dk2>
        <a:lt2>
          <a:srgbClr val="3E3E5C"/>
        </a:lt2>
        <a:accent1>
          <a:srgbClr val="90AFCC"/>
        </a:accent1>
        <a:accent2>
          <a:srgbClr val="2170AB"/>
        </a:accent2>
        <a:accent3>
          <a:srgbClr val="B8B8CA"/>
        </a:accent3>
        <a:accent4>
          <a:srgbClr val="404040"/>
        </a:accent4>
        <a:accent5>
          <a:srgbClr val="C6D4E2"/>
        </a:accent5>
        <a:accent6>
          <a:srgbClr val="1D659B"/>
        </a:accent6>
        <a:hlink>
          <a:srgbClr val="A8CCF0"/>
        </a:hlink>
        <a:folHlink>
          <a:srgbClr val="DDDDDD"/>
        </a:folHlink>
      </a:clrScheme>
      <a:clrMap bg1="lt1" tx1="dk1" bg2="lt2" tx2="dk2" accent1="accent1" accent2="accent2" accent3="accent3" accent4="accent4" accent5="accent5" accent6="accent6" hlink="hlink" folHlink="folHlink"/>
    </a:extraClrScheme>
    <a:extraClrScheme>
      <a:clrScheme name="Digital blue design template 13">
        <a:dk1>
          <a:srgbClr val="2D5C8B"/>
        </a:dk1>
        <a:lt1>
          <a:srgbClr val="E0EAF4"/>
        </a:lt1>
        <a:dk2>
          <a:srgbClr val="35648B"/>
        </a:dk2>
        <a:lt2>
          <a:srgbClr val="2D2015"/>
        </a:lt2>
        <a:accent1>
          <a:srgbClr val="92A4B0"/>
        </a:accent1>
        <a:accent2>
          <a:srgbClr val="8F5F2F"/>
        </a:accent2>
        <a:accent3>
          <a:srgbClr val="EDF3F8"/>
        </a:accent3>
        <a:accent4>
          <a:srgbClr val="254D76"/>
        </a:accent4>
        <a:accent5>
          <a:srgbClr val="C7CFD4"/>
        </a:accent5>
        <a:accent6>
          <a:srgbClr val="81552A"/>
        </a:accent6>
        <a:hlink>
          <a:srgbClr val="EADF7A"/>
        </a:hlink>
        <a:folHlink>
          <a:srgbClr val="003366"/>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Digital blue design template</Template>
  <TotalTime>337</TotalTime>
  <Words>244</Words>
  <Application>Microsoft Office PowerPoint</Application>
  <PresentationFormat>On-screen Show (4:3)</PresentationFormat>
  <Paragraphs>85</Paragraphs>
  <Slides>18</Slides>
  <Notes>0</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18</vt:i4>
      </vt:variant>
    </vt:vector>
  </HeadingPairs>
  <TitlesOfParts>
    <vt:vector size="28" baseType="lpstr">
      <vt:lpstr>Arial</vt:lpstr>
      <vt:lpstr>Sceptre</vt:lpstr>
      <vt:lpstr>Impact</vt:lpstr>
      <vt:lpstr>Wingdings</vt:lpstr>
      <vt:lpstr>Arial Black</vt:lpstr>
      <vt:lpstr>Charlemagne Std</vt:lpstr>
      <vt:lpstr>Arial Unicode MS</vt:lpstr>
      <vt:lpstr>Digital blue design template</vt:lpstr>
      <vt:lpstr>Photo Editor Photo</vt:lpstr>
      <vt:lpstr>Microsoft Photo Editor 3.0 Photo</vt:lpstr>
      <vt:lpstr>Ephesus</vt:lpstr>
      <vt:lpstr>PowerPoint Presentation</vt:lpstr>
      <vt:lpstr>PowerPoint Presentation</vt:lpstr>
      <vt:lpstr>Asia Minor</vt:lpstr>
      <vt:lpstr>EPHESUS</vt:lpstr>
      <vt:lpstr>EPHESUS</vt:lpstr>
      <vt:lpstr>PowerPoint Presentation</vt:lpstr>
      <vt:lpstr>PowerPoint Presentation</vt:lpstr>
      <vt:lpstr>PowerPoint Presentation</vt:lpstr>
      <vt:lpstr>PowerPoint Presentation</vt:lpstr>
      <vt:lpstr>PowerPoint Presentation</vt:lpstr>
      <vt:lpstr>PowerPoint Presentation</vt:lpstr>
      <vt:lpstr>EPHESUS</vt:lpstr>
      <vt:lpstr>PowerPoint Presentation</vt:lpstr>
      <vt:lpstr>PowerPoint Presentation</vt:lpstr>
      <vt:lpstr>“Great Theater”</vt:lpstr>
      <vt:lpstr>Façade of  Library in Ephesus</vt:lpstr>
      <vt:lpstr>EPHESUS</vt:lpstr>
    </vt:vector>
  </TitlesOfParts>
  <Company>church of Christ</Company>
  <LinksUpToDate>false</LinksUpToDate>
  <SharedDoc>false</SharedDoc>
  <HyperlinkBase>www.revelationandcreation.com</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Ephesus</dc:title>
  <dc:creator>Steven J. Wallace</dc:creator>
  <cp:keywords>ephesus, Revelation, ppt, charts, sermons, slides, PowerPoint</cp:keywords>
  <cp:lastModifiedBy>Steven J. Wallace</cp:lastModifiedBy>
  <cp:revision>19</cp:revision>
  <dcterms:created xsi:type="dcterms:W3CDTF">2002-12-19T20:48:15Z</dcterms:created>
  <dcterms:modified xsi:type="dcterms:W3CDTF">2014-11-29T17:09:46Z</dcterms:modified>
</cp:coreProperties>
</file>